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9"/>
  </p:notesMasterIdLst>
  <p:handoutMasterIdLst>
    <p:handoutMasterId r:id="rId20"/>
  </p:handoutMasterIdLst>
  <p:sldIdLst>
    <p:sldId id="258" r:id="rId5"/>
    <p:sldId id="259" r:id="rId6"/>
    <p:sldId id="261" r:id="rId7"/>
    <p:sldId id="260" r:id="rId8"/>
    <p:sldId id="354" r:id="rId9"/>
    <p:sldId id="353" r:id="rId10"/>
    <p:sldId id="263" r:id="rId11"/>
    <p:sldId id="265" r:id="rId12"/>
    <p:sldId id="264" r:id="rId13"/>
    <p:sldId id="269" r:id="rId14"/>
    <p:sldId id="262" r:id="rId15"/>
    <p:sldId id="266" r:id="rId16"/>
    <p:sldId id="268" r:id="rId17"/>
    <p:sldId id="267" r:id="rId18"/>
  </p:sldIdLst>
  <p:sldSz cx="12188825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22E2-ED71-4CF6-A964-40A8ECF60D4E}" v="58" dt="2023-08-09T13:28:16.615"/>
    <p1510:client id="{0C36BF29-B382-4BA6-B50D-F651E3065E38}" v="3" dt="2023-09-06T19:33:42.065"/>
    <p1510:client id="{38231269-2972-4B7F-8A4B-2D4B20F1CF84}" v="1" dt="2023-08-09T14:23:12.462"/>
    <p1510:client id="{49BE8751-F26F-4D35-9B4E-A314C5C20852}" v="1" dt="2023-09-06T19:34:14.21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halane, Helen Grove" userId="S::hcupgh@pitt.edu::9e403ff4-b653-4d32-8677-e25c0b71b7e1" providerId="AD" clId="Web-{49BE8751-F26F-4D35-9B4E-A314C5C20852}"/>
    <pc:docChg chg="modSld">
      <pc:chgData name="Cahalane, Helen Grove" userId="S::hcupgh@pitt.edu::9e403ff4-b653-4d32-8677-e25c0b71b7e1" providerId="AD" clId="Web-{49BE8751-F26F-4D35-9B4E-A314C5C20852}" dt="2023-09-06T19:34:14.218" v="0"/>
      <pc:docMkLst>
        <pc:docMk/>
      </pc:docMkLst>
      <pc:sldChg chg="modSp">
        <pc:chgData name="Cahalane, Helen Grove" userId="S::hcupgh@pitt.edu::9e403ff4-b653-4d32-8677-e25c0b71b7e1" providerId="AD" clId="Web-{49BE8751-F26F-4D35-9B4E-A314C5C20852}" dt="2023-09-06T19:34:14.218" v="0"/>
        <pc:sldMkLst>
          <pc:docMk/>
          <pc:sldMk cId="173668550" sldId="258"/>
        </pc:sldMkLst>
        <pc:picChg chg="mod">
          <ac:chgData name="Cahalane, Helen Grove" userId="S::hcupgh@pitt.edu::9e403ff4-b653-4d32-8677-e25c0b71b7e1" providerId="AD" clId="Web-{49BE8751-F26F-4D35-9B4E-A314C5C20852}" dt="2023-09-06T19:34:14.218" v="0"/>
          <ac:picMkLst>
            <pc:docMk/>
            <pc:sldMk cId="173668550" sldId="258"/>
            <ac:picMk id="6" creationId="{106FB1EF-5C29-4CCD-9B20-73EB2ABD0937}"/>
          </ac:picMkLst>
        </pc:picChg>
      </pc:sldChg>
    </pc:docChg>
  </pc:docChgLst>
  <pc:docChgLst>
    <pc:chgData name="Johnson, Alicia" userId="a1251f33-851b-4b27-9d58-ca6a7b321fe6" providerId="ADAL" clId="{083A22E2-ED71-4CF6-A964-40A8ECF60D4E}"/>
    <pc:docChg chg="undo custSel addSld modSld">
      <pc:chgData name="Johnson, Alicia" userId="a1251f33-851b-4b27-9d58-ca6a7b321fe6" providerId="ADAL" clId="{083A22E2-ED71-4CF6-A964-40A8ECF60D4E}" dt="2023-08-09T13:36:17.011" v="311" actId="20577"/>
      <pc:docMkLst>
        <pc:docMk/>
      </pc:docMkLst>
      <pc:sldChg chg="modSp">
        <pc:chgData name="Johnson, Alicia" userId="a1251f33-851b-4b27-9d58-ca6a7b321fe6" providerId="ADAL" clId="{083A22E2-ED71-4CF6-A964-40A8ECF60D4E}" dt="2023-08-09T13:25:27.103" v="55" actId="20577"/>
        <pc:sldMkLst>
          <pc:docMk/>
          <pc:sldMk cId="1153074785" sldId="259"/>
        </pc:sldMkLst>
        <pc:graphicFrameChg chg="mod">
          <ac:chgData name="Johnson, Alicia" userId="a1251f33-851b-4b27-9d58-ca6a7b321fe6" providerId="ADAL" clId="{083A22E2-ED71-4CF6-A964-40A8ECF60D4E}" dt="2023-08-09T13:25:27.103" v="55" actId="20577"/>
          <ac:graphicFrameMkLst>
            <pc:docMk/>
            <pc:sldMk cId="1153074785" sldId="259"/>
            <ac:graphicFrameMk id="7" creationId="{C7ED2571-70C1-4F39-A14B-1793CD2424B7}"/>
          </ac:graphicFrameMkLst>
        </pc:graphicFrameChg>
      </pc:sldChg>
      <pc:sldChg chg="addSp modSp mod">
        <pc:chgData name="Johnson, Alicia" userId="a1251f33-851b-4b27-9d58-ca6a7b321fe6" providerId="ADAL" clId="{083A22E2-ED71-4CF6-A964-40A8ECF60D4E}" dt="2023-08-09T13:32:55.427" v="161" actId="20577"/>
        <pc:sldMkLst>
          <pc:docMk/>
          <pc:sldMk cId="3714522614" sldId="263"/>
        </pc:sldMkLst>
        <pc:spChg chg="mod">
          <ac:chgData name="Johnson, Alicia" userId="a1251f33-851b-4b27-9d58-ca6a7b321fe6" providerId="ADAL" clId="{083A22E2-ED71-4CF6-A964-40A8ECF60D4E}" dt="2023-08-09T13:30:12.778" v="75" actId="26606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Johnson, Alicia" userId="a1251f33-851b-4b27-9d58-ca6a7b321fe6" providerId="ADAL" clId="{083A22E2-ED71-4CF6-A964-40A8ECF60D4E}" dt="2023-08-09T13:32:55.427" v="161" actId="20577"/>
          <ac:spMkLst>
            <pc:docMk/>
            <pc:sldMk cId="3714522614" sldId="263"/>
            <ac:spMk id="3" creationId="{00000000-0000-0000-0000-000000000000}"/>
          </ac:spMkLst>
        </pc:spChg>
        <pc:spChg chg="add">
          <ac:chgData name="Johnson, Alicia" userId="a1251f33-851b-4b27-9d58-ca6a7b321fe6" providerId="ADAL" clId="{083A22E2-ED71-4CF6-A964-40A8ECF60D4E}" dt="2023-08-09T13:30:12.778" v="75" actId="26606"/>
          <ac:spMkLst>
            <pc:docMk/>
            <pc:sldMk cId="3714522614" sldId="263"/>
            <ac:spMk id="10" creationId="{53FD8994-38E8-4E51-9444-3447A171944C}"/>
          </ac:spMkLst>
        </pc:spChg>
        <pc:spChg chg="add">
          <ac:chgData name="Johnson, Alicia" userId="a1251f33-851b-4b27-9d58-ca6a7b321fe6" providerId="ADAL" clId="{083A22E2-ED71-4CF6-A964-40A8ECF60D4E}" dt="2023-08-09T13:30:12.778" v="75" actId="26606"/>
          <ac:spMkLst>
            <pc:docMk/>
            <pc:sldMk cId="3714522614" sldId="263"/>
            <ac:spMk id="12" creationId="{F71673FE-0587-4591-8D3B-D7F7345E8ACC}"/>
          </ac:spMkLst>
        </pc:spChg>
        <pc:picChg chg="mod">
          <ac:chgData name="Johnson, Alicia" userId="a1251f33-851b-4b27-9d58-ca6a7b321fe6" providerId="ADAL" clId="{083A22E2-ED71-4CF6-A964-40A8ECF60D4E}" dt="2023-08-09T13:30:12.778" v="75" actId="26606"/>
          <ac:picMkLst>
            <pc:docMk/>
            <pc:sldMk cId="3714522614" sldId="263"/>
            <ac:picMk id="5" creationId="{6193DA0C-16E8-48DD-9B71-922561018F2E}"/>
          </ac:picMkLst>
        </pc:picChg>
      </pc:sldChg>
      <pc:sldChg chg="modSp mod">
        <pc:chgData name="Johnson, Alicia" userId="a1251f33-851b-4b27-9d58-ca6a7b321fe6" providerId="ADAL" clId="{083A22E2-ED71-4CF6-A964-40A8ECF60D4E}" dt="2023-08-09T13:33:25.248" v="171" actId="20577"/>
        <pc:sldMkLst>
          <pc:docMk/>
          <pc:sldMk cId="236976409" sldId="265"/>
        </pc:sldMkLst>
        <pc:spChg chg="mod">
          <ac:chgData name="Johnson, Alicia" userId="a1251f33-851b-4b27-9d58-ca6a7b321fe6" providerId="ADAL" clId="{083A22E2-ED71-4CF6-A964-40A8ECF60D4E}" dt="2023-08-09T13:33:25.248" v="171" actId="20577"/>
          <ac:spMkLst>
            <pc:docMk/>
            <pc:sldMk cId="236976409" sldId="265"/>
            <ac:spMk id="3" creationId="{00000000-0000-0000-0000-000000000000}"/>
          </ac:spMkLst>
        </pc:spChg>
      </pc:sldChg>
      <pc:sldChg chg="modSp mod">
        <pc:chgData name="Johnson, Alicia" userId="a1251f33-851b-4b27-9d58-ca6a7b321fe6" providerId="ADAL" clId="{083A22E2-ED71-4CF6-A964-40A8ECF60D4E}" dt="2023-08-09T13:36:17.011" v="311" actId="20577"/>
        <pc:sldMkLst>
          <pc:docMk/>
          <pc:sldMk cId="1484067023" sldId="267"/>
        </pc:sldMkLst>
        <pc:spChg chg="mod">
          <ac:chgData name="Johnson, Alicia" userId="a1251f33-851b-4b27-9d58-ca6a7b321fe6" providerId="ADAL" clId="{083A22E2-ED71-4CF6-A964-40A8ECF60D4E}" dt="2023-08-09T13:36:17.011" v="311" actId="20577"/>
          <ac:spMkLst>
            <pc:docMk/>
            <pc:sldMk cId="1484067023" sldId="267"/>
            <ac:spMk id="3" creationId="{00000000-0000-0000-0000-000000000000}"/>
          </ac:spMkLst>
        </pc:spChg>
      </pc:sldChg>
      <pc:sldChg chg="addSp delSp modSp new mod setBg">
        <pc:chgData name="Johnson, Alicia" userId="a1251f33-851b-4b27-9d58-ca6a7b321fe6" providerId="ADAL" clId="{083A22E2-ED71-4CF6-A964-40A8ECF60D4E}" dt="2023-08-09T13:28:38.229" v="73" actId="1076"/>
        <pc:sldMkLst>
          <pc:docMk/>
          <pc:sldMk cId="3642076343" sldId="354"/>
        </pc:sldMkLst>
        <pc:spChg chg="add del">
          <ac:chgData name="Johnson, Alicia" userId="a1251f33-851b-4b27-9d58-ca6a7b321fe6" providerId="ADAL" clId="{083A22E2-ED71-4CF6-A964-40A8ECF60D4E}" dt="2023-08-09T13:27:26.533" v="59" actId="26606"/>
          <ac:spMkLst>
            <pc:docMk/>
            <pc:sldMk cId="3642076343" sldId="354"/>
            <ac:spMk id="7" creationId="{E6E37985-09B8-4F09-93C7-44CB3EDE52A4}"/>
          </ac:spMkLst>
        </pc:spChg>
        <pc:spChg chg="add del">
          <ac:chgData name="Johnson, Alicia" userId="a1251f33-851b-4b27-9d58-ca6a7b321fe6" providerId="ADAL" clId="{083A22E2-ED71-4CF6-A964-40A8ECF60D4E}" dt="2023-08-09T13:28:03.859" v="66" actId="26606"/>
          <ac:spMkLst>
            <pc:docMk/>
            <pc:sldMk cId="3642076343" sldId="354"/>
            <ac:spMk id="9" creationId="{B227C726-00E9-4762-B7F2-B5B94A12029D}"/>
          </ac:spMkLst>
        </pc:spChg>
        <pc:spChg chg="add del">
          <ac:chgData name="Johnson, Alicia" userId="a1251f33-851b-4b27-9d58-ca6a7b321fe6" providerId="ADAL" clId="{083A22E2-ED71-4CF6-A964-40A8ECF60D4E}" dt="2023-08-09T13:28:03.855" v="65" actId="26606"/>
          <ac:spMkLst>
            <pc:docMk/>
            <pc:sldMk cId="3642076343" sldId="354"/>
            <ac:spMk id="14" creationId="{E6E37985-09B8-4F09-93C7-44CB3EDE52A4}"/>
          </ac:spMkLst>
        </pc:spChg>
        <pc:spChg chg="add">
          <ac:chgData name="Johnson, Alicia" userId="a1251f33-851b-4b27-9d58-ca6a7b321fe6" providerId="ADAL" clId="{083A22E2-ED71-4CF6-A964-40A8ECF60D4E}" dt="2023-08-09T13:28:03.859" v="66" actId="26606"/>
          <ac:spMkLst>
            <pc:docMk/>
            <pc:sldMk cId="3642076343" sldId="354"/>
            <ac:spMk id="16" creationId="{B227C726-00E9-4762-B7F2-B5B94A12029D}"/>
          </ac:spMkLst>
        </pc:spChg>
        <pc:picChg chg="add del mod">
          <ac:chgData name="Johnson, Alicia" userId="a1251f33-851b-4b27-9d58-ca6a7b321fe6" providerId="ADAL" clId="{083A22E2-ED71-4CF6-A964-40A8ECF60D4E}" dt="2023-08-09T13:28:19.376" v="68" actId="478"/>
          <ac:picMkLst>
            <pc:docMk/>
            <pc:sldMk cId="3642076343" sldId="354"/>
            <ac:picMk id="2" creationId="{82A19076-AEF8-2DA8-03FF-6AA8BB062047}"/>
          </ac:picMkLst>
        </pc:picChg>
        <pc:picChg chg="add mod">
          <ac:chgData name="Johnson, Alicia" userId="a1251f33-851b-4b27-9d58-ca6a7b321fe6" providerId="ADAL" clId="{083A22E2-ED71-4CF6-A964-40A8ECF60D4E}" dt="2023-08-09T13:28:38.229" v="73" actId="1076"/>
          <ac:picMkLst>
            <pc:docMk/>
            <pc:sldMk cId="3642076343" sldId="354"/>
            <ac:picMk id="3" creationId="{2A0E5757-844E-78E8-C300-E60660DA59C5}"/>
          </ac:picMkLst>
        </pc:picChg>
      </pc:sldChg>
    </pc:docChg>
  </pc:docChgLst>
  <pc:docChgLst>
    <pc:chgData name="Cahalane, Helen Grove" userId="S::hcupgh@pitt.edu::9e403ff4-b653-4d32-8677-e25c0b71b7e1" providerId="AD" clId="Web-{0C36BF29-B382-4BA6-B50D-F651E3065E38}"/>
    <pc:docChg chg="modSld">
      <pc:chgData name="Cahalane, Helen Grove" userId="S::hcupgh@pitt.edu::9e403ff4-b653-4d32-8677-e25c0b71b7e1" providerId="AD" clId="Web-{0C36BF29-B382-4BA6-B50D-F651E3065E38}" dt="2023-09-06T19:33:42.065" v="2"/>
      <pc:docMkLst>
        <pc:docMk/>
      </pc:docMkLst>
      <pc:sldChg chg="modSp">
        <pc:chgData name="Cahalane, Helen Grove" userId="S::hcupgh@pitt.edu::9e403ff4-b653-4d32-8677-e25c0b71b7e1" providerId="AD" clId="Web-{0C36BF29-B382-4BA6-B50D-F651E3065E38}" dt="2023-09-06T19:33:42.065" v="2"/>
        <pc:sldMkLst>
          <pc:docMk/>
          <pc:sldMk cId="173668550" sldId="258"/>
        </pc:sldMkLst>
        <pc:picChg chg="mod">
          <ac:chgData name="Cahalane, Helen Grove" userId="S::hcupgh@pitt.edu::9e403ff4-b653-4d32-8677-e25c0b71b7e1" providerId="AD" clId="Web-{0C36BF29-B382-4BA6-B50D-F651E3065E38}" dt="2023-09-06T19:33:42.065" v="2"/>
          <ac:picMkLst>
            <pc:docMk/>
            <pc:sldMk cId="173668550" sldId="258"/>
            <ac:picMk id="6" creationId="{106FB1EF-5C29-4CCD-9B20-73EB2ABD0937}"/>
          </ac:picMkLst>
        </pc:picChg>
      </pc:sldChg>
    </pc:docChg>
  </pc:docChgLst>
  <pc:docChgLst>
    <pc:chgData name="Cahalane, Helen Grove" userId="S::hcupgh@pitt.edu::9e403ff4-b653-4d32-8677-e25c0b71b7e1" providerId="AD" clId="Web-{38231269-2972-4B7F-8A4B-2D4B20F1CF84}"/>
    <pc:docChg chg="sldOrd">
      <pc:chgData name="Cahalane, Helen Grove" userId="S::hcupgh@pitt.edu::9e403ff4-b653-4d32-8677-e25c0b71b7e1" providerId="AD" clId="Web-{38231269-2972-4B7F-8A4B-2D4B20F1CF84}" dt="2023-08-09T14:23:12.462" v="0"/>
      <pc:docMkLst>
        <pc:docMk/>
      </pc:docMkLst>
      <pc:sldChg chg="ord">
        <pc:chgData name="Cahalane, Helen Grove" userId="S::hcupgh@pitt.edu::9e403ff4-b653-4d32-8677-e25c0b71b7e1" providerId="AD" clId="Web-{38231269-2972-4B7F-8A4B-2D4B20F1CF84}" dt="2023-08-09T14:23:12.462" v="0"/>
        <pc:sldMkLst>
          <pc:docMk/>
          <pc:sldMk cId="3145668301" sldId="26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E6B1A-12E3-49A8-9913-BF1F0E421F6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43924AB-29E8-4359-A883-FC3FB28457DC}">
      <dgm:prSet/>
      <dgm:spPr/>
      <dgm:t>
        <a:bodyPr/>
        <a:lstStyle/>
        <a:p>
          <a:pPr algn="ctr"/>
          <a:r>
            <a:rPr lang="en-US" dirty="0"/>
            <a:t>Welcome/Introduction of Staff-H. Cahalane</a:t>
          </a:r>
        </a:p>
      </dgm:t>
    </dgm:pt>
    <dgm:pt modelId="{8303DBDE-2536-4D16-9993-4DD8656125A3}" type="parTrans" cxnId="{8E8EFB9B-B4C7-4004-A496-7E67A3DBD67A}">
      <dgm:prSet/>
      <dgm:spPr/>
      <dgm:t>
        <a:bodyPr/>
        <a:lstStyle/>
        <a:p>
          <a:endParaRPr lang="en-US"/>
        </a:p>
      </dgm:t>
    </dgm:pt>
    <dgm:pt modelId="{F46A74B3-2E87-4760-8D0E-2289C44A97D8}" type="sibTrans" cxnId="{8E8EFB9B-B4C7-4004-A496-7E67A3DBD67A}">
      <dgm:prSet/>
      <dgm:spPr/>
      <dgm:t>
        <a:bodyPr/>
        <a:lstStyle/>
        <a:p>
          <a:endParaRPr lang="en-US"/>
        </a:p>
      </dgm:t>
    </dgm:pt>
    <dgm:pt modelId="{68557907-B3C1-4003-BC09-A83D10D06C3E}">
      <dgm:prSet/>
      <dgm:spPr/>
      <dgm:t>
        <a:bodyPr/>
        <a:lstStyle/>
        <a:p>
          <a:pPr algn="ctr"/>
          <a:r>
            <a:rPr lang="en-US" dirty="0"/>
            <a:t>Purpose of CWEL-H. Cahalane</a:t>
          </a:r>
        </a:p>
      </dgm:t>
    </dgm:pt>
    <dgm:pt modelId="{3D72735B-46CC-4617-B7FD-F057F2812ED6}" type="parTrans" cxnId="{4FEE5C7F-05C4-401E-BAE0-81F63677C332}">
      <dgm:prSet/>
      <dgm:spPr/>
      <dgm:t>
        <a:bodyPr/>
        <a:lstStyle/>
        <a:p>
          <a:endParaRPr lang="en-US"/>
        </a:p>
      </dgm:t>
    </dgm:pt>
    <dgm:pt modelId="{3535F454-2EBC-45D2-A61F-A61A41ED7CF9}" type="sibTrans" cxnId="{4FEE5C7F-05C4-401E-BAE0-81F63677C332}">
      <dgm:prSet/>
      <dgm:spPr/>
      <dgm:t>
        <a:bodyPr/>
        <a:lstStyle/>
        <a:p>
          <a:endParaRPr lang="en-US"/>
        </a:p>
      </dgm:t>
    </dgm:pt>
    <dgm:pt modelId="{5B7785B5-0B61-48F7-AE42-895B1A59F435}">
      <dgm:prSet/>
      <dgm:spPr/>
      <dgm:t>
        <a:bodyPr/>
        <a:lstStyle/>
        <a:p>
          <a:pPr algn="ctr"/>
          <a:r>
            <a:rPr lang="en-US" dirty="0"/>
            <a:t>Reimbursements-J. DiPasqua</a:t>
          </a:r>
        </a:p>
      </dgm:t>
    </dgm:pt>
    <dgm:pt modelId="{32132D13-7DB0-412A-8E43-21A1A609A4AB}" type="parTrans" cxnId="{8E82C4B8-DD9D-4272-980E-32A5C0F9A6BB}">
      <dgm:prSet/>
      <dgm:spPr/>
      <dgm:t>
        <a:bodyPr/>
        <a:lstStyle/>
        <a:p>
          <a:endParaRPr lang="en-US"/>
        </a:p>
      </dgm:t>
    </dgm:pt>
    <dgm:pt modelId="{DED5DF0A-6C1F-4563-A497-129DABA06DCE}" type="sibTrans" cxnId="{8E82C4B8-DD9D-4272-980E-32A5C0F9A6BB}">
      <dgm:prSet/>
      <dgm:spPr/>
      <dgm:t>
        <a:bodyPr/>
        <a:lstStyle/>
        <a:p>
          <a:endParaRPr lang="en-US"/>
        </a:p>
      </dgm:t>
    </dgm:pt>
    <dgm:pt modelId="{D31E00E6-BDDD-4135-873C-ADDE275866B1}">
      <dgm:prSet/>
      <dgm:spPr/>
      <dgm:t>
        <a:bodyPr/>
        <a:lstStyle/>
        <a:p>
          <a:pPr algn="ctr"/>
          <a:r>
            <a:rPr lang="en-US" dirty="0"/>
            <a:t>County Connections-L. Borish</a:t>
          </a:r>
        </a:p>
      </dgm:t>
    </dgm:pt>
    <dgm:pt modelId="{DF0DD516-137B-4170-AD6C-28216B234322}" type="sibTrans" cxnId="{23E0768D-1DB4-4FA3-ABAF-71281426F53C}">
      <dgm:prSet/>
      <dgm:spPr/>
      <dgm:t>
        <a:bodyPr/>
        <a:lstStyle/>
        <a:p>
          <a:endParaRPr lang="en-US"/>
        </a:p>
      </dgm:t>
    </dgm:pt>
    <dgm:pt modelId="{4985073C-8878-4DB4-89FA-B33999B7FA56}" type="parTrans" cxnId="{23E0768D-1DB4-4FA3-ABAF-71281426F53C}">
      <dgm:prSet/>
      <dgm:spPr/>
      <dgm:t>
        <a:bodyPr/>
        <a:lstStyle/>
        <a:p>
          <a:endParaRPr lang="en-US"/>
        </a:p>
      </dgm:t>
    </dgm:pt>
    <dgm:pt modelId="{A5D529A1-9ED5-4BAD-9863-D65A489EA0A6}">
      <dgm:prSet/>
      <dgm:spPr/>
      <dgm:t>
        <a:bodyPr/>
        <a:lstStyle/>
        <a:p>
          <a:pPr algn="ctr"/>
          <a:r>
            <a:rPr lang="en-US" dirty="0"/>
            <a:t>FAQ’s and Student Wisdom-CWEL Graduates</a:t>
          </a:r>
        </a:p>
      </dgm:t>
    </dgm:pt>
    <dgm:pt modelId="{32E438DE-E87E-4FD4-A0AF-D0477E34EADF}" type="sibTrans" cxnId="{488AD857-4C0B-4863-A636-C8EBC444874E}">
      <dgm:prSet/>
      <dgm:spPr/>
      <dgm:t>
        <a:bodyPr/>
        <a:lstStyle/>
        <a:p>
          <a:endParaRPr lang="en-US"/>
        </a:p>
      </dgm:t>
    </dgm:pt>
    <dgm:pt modelId="{620C628C-BBB4-4E05-9509-9D369AA51B8F}" type="parTrans" cxnId="{488AD857-4C0B-4863-A636-C8EBC444874E}">
      <dgm:prSet/>
      <dgm:spPr/>
      <dgm:t>
        <a:bodyPr/>
        <a:lstStyle/>
        <a:p>
          <a:endParaRPr lang="en-US"/>
        </a:p>
      </dgm:t>
    </dgm:pt>
    <dgm:pt modelId="{03DC22F0-F7C5-457D-8DF4-303F95B18560}">
      <dgm:prSet/>
      <dgm:spPr/>
      <dgm:t>
        <a:bodyPr/>
        <a:lstStyle/>
        <a:p>
          <a:pPr algn="ctr"/>
          <a:r>
            <a:rPr lang="en-US" dirty="0"/>
            <a:t>Closing/Contact Information</a:t>
          </a:r>
        </a:p>
      </dgm:t>
    </dgm:pt>
    <dgm:pt modelId="{1CB93B06-0092-4D72-9E77-A776E8700F0C}" type="sibTrans" cxnId="{BB454F06-2807-4252-9039-457CD087445B}">
      <dgm:prSet/>
      <dgm:spPr/>
      <dgm:t>
        <a:bodyPr/>
        <a:lstStyle/>
        <a:p>
          <a:endParaRPr lang="en-US"/>
        </a:p>
      </dgm:t>
    </dgm:pt>
    <dgm:pt modelId="{4D16B8A3-CF1D-42F9-9DC9-20D625C5EDEF}" type="parTrans" cxnId="{BB454F06-2807-4252-9039-457CD087445B}">
      <dgm:prSet/>
      <dgm:spPr/>
      <dgm:t>
        <a:bodyPr/>
        <a:lstStyle/>
        <a:p>
          <a:endParaRPr lang="en-US"/>
        </a:p>
      </dgm:t>
    </dgm:pt>
    <dgm:pt modelId="{FEC92E00-7FC5-45EB-B977-C838E6BF3344}">
      <dgm:prSet/>
      <dgm:spPr/>
      <dgm:t>
        <a:bodyPr/>
        <a:lstStyle/>
        <a:p>
          <a:pPr algn="ctr"/>
          <a:r>
            <a:rPr lang="en-US" dirty="0"/>
            <a:t>Student Responsibilities-A. Johnson</a:t>
          </a:r>
        </a:p>
      </dgm:t>
    </dgm:pt>
    <dgm:pt modelId="{CE0AC81D-5CED-440B-A7B0-7A8E6BC655FF}" type="parTrans" cxnId="{2EFFCC80-DE6F-4D42-83B2-28DEF2B8D058}">
      <dgm:prSet/>
      <dgm:spPr/>
      <dgm:t>
        <a:bodyPr/>
        <a:lstStyle/>
        <a:p>
          <a:endParaRPr lang="en-US"/>
        </a:p>
      </dgm:t>
    </dgm:pt>
    <dgm:pt modelId="{B10D3D41-5323-4689-AA4C-58F02BCC3110}" type="sibTrans" cxnId="{2EFFCC80-DE6F-4D42-83B2-28DEF2B8D058}">
      <dgm:prSet/>
      <dgm:spPr/>
      <dgm:t>
        <a:bodyPr/>
        <a:lstStyle/>
        <a:p>
          <a:endParaRPr lang="en-US"/>
        </a:p>
      </dgm:t>
    </dgm:pt>
    <dgm:pt modelId="{7732F631-C9A8-4A42-B68D-057D9EFD3D72}">
      <dgm:prSet/>
      <dgm:spPr/>
      <dgm:t>
        <a:bodyPr/>
        <a:lstStyle/>
        <a:p>
          <a:pPr algn="ctr"/>
          <a:r>
            <a:rPr lang="en-US" dirty="0"/>
            <a:t>Systems/Important Documents-Y. Hamm</a:t>
          </a:r>
        </a:p>
      </dgm:t>
    </dgm:pt>
    <dgm:pt modelId="{E9DC8B8F-74F3-4F0E-A540-23BA0F8BBB68}" type="parTrans" cxnId="{4B7FC864-81B4-459B-980F-DC4818D886B4}">
      <dgm:prSet/>
      <dgm:spPr/>
      <dgm:t>
        <a:bodyPr/>
        <a:lstStyle/>
        <a:p>
          <a:endParaRPr lang="en-US"/>
        </a:p>
      </dgm:t>
    </dgm:pt>
    <dgm:pt modelId="{9B431435-3A84-440A-928E-CADBD684F2C5}" type="sibTrans" cxnId="{4B7FC864-81B4-459B-980F-DC4818D886B4}">
      <dgm:prSet/>
      <dgm:spPr/>
      <dgm:t>
        <a:bodyPr/>
        <a:lstStyle/>
        <a:p>
          <a:endParaRPr lang="en-US"/>
        </a:p>
      </dgm:t>
    </dgm:pt>
    <dgm:pt modelId="{E7461AD4-A008-4DB8-805B-6C7875A70E09}" type="pres">
      <dgm:prSet presAssocID="{D3CE6B1A-12E3-49A8-9913-BF1F0E421F62}" presName="linear" presStyleCnt="0">
        <dgm:presLayoutVars>
          <dgm:animLvl val="lvl"/>
          <dgm:resizeHandles val="exact"/>
        </dgm:presLayoutVars>
      </dgm:prSet>
      <dgm:spPr/>
    </dgm:pt>
    <dgm:pt modelId="{3288B0C0-B5B9-4C29-9E40-5203D512911E}" type="pres">
      <dgm:prSet presAssocID="{243924AB-29E8-4359-A883-FC3FB28457DC}" presName="parentText" presStyleLbl="node1" presStyleIdx="0" presStyleCnt="8" custLinFactNeighborX="485" custLinFactNeighborY="22055">
        <dgm:presLayoutVars>
          <dgm:chMax val="0"/>
          <dgm:bulletEnabled val="1"/>
        </dgm:presLayoutVars>
      </dgm:prSet>
      <dgm:spPr/>
    </dgm:pt>
    <dgm:pt modelId="{E671A4D3-C8FE-47DF-A40F-53C991E9C282}" type="pres">
      <dgm:prSet presAssocID="{F46A74B3-2E87-4760-8D0E-2289C44A97D8}" presName="spacer" presStyleCnt="0"/>
      <dgm:spPr/>
    </dgm:pt>
    <dgm:pt modelId="{4D727E19-FB4C-4E12-8A21-B49C01B12655}" type="pres">
      <dgm:prSet presAssocID="{68557907-B3C1-4003-BC09-A83D10D06C3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25BE43D-A83E-47BE-9340-DC2A7E947689}" type="pres">
      <dgm:prSet presAssocID="{3535F454-2EBC-45D2-A61F-A61A41ED7CF9}" presName="spacer" presStyleCnt="0"/>
      <dgm:spPr/>
    </dgm:pt>
    <dgm:pt modelId="{E2E32A52-0B99-43B7-9DCF-8AD5937687CA}" type="pres">
      <dgm:prSet presAssocID="{FEC92E00-7FC5-45EB-B977-C838E6BF334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9775206-887E-4283-B342-B6092EB30727}" type="pres">
      <dgm:prSet presAssocID="{B10D3D41-5323-4689-AA4C-58F02BCC3110}" presName="spacer" presStyleCnt="0"/>
      <dgm:spPr/>
    </dgm:pt>
    <dgm:pt modelId="{DFFF1BFF-024F-4532-A827-D494E32A0C94}" type="pres">
      <dgm:prSet presAssocID="{7732F631-C9A8-4A42-B68D-057D9EFD3D7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0B73BE9-7969-4A74-80DE-B1423C431FC6}" type="pres">
      <dgm:prSet presAssocID="{9B431435-3A84-440A-928E-CADBD684F2C5}" presName="spacer" presStyleCnt="0"/>
      <dgm:spPr/>
    </dgm:pt>
    <dgm:pt modelId="{F165686A-8726-478E-B989-EC4A0F768488}" type="pres">
      <dgm:prSet presAssocID="{5B7785B5-0B61-48F7-AE42-895B1A59F43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8A908A7-D824-47E0-9862-2F60F6F0870A}" type="pres">
      <dgm:prSet presAssocID="{DED5DF0A-6C1F-4563-A497-129DABA06DCE}" presName="spacer" presStyleCnt="0"/>
      <dgm:spPr/>
    </dgm:pt>
    <dgm:pt modelId="{F0D9FBFA-28D2-4AA4-9948-728E0B200826}" type="pres">
      <dgm:prSet presAssocID="{D31E00E6-BDDD-4135-873C-ADDE275866B1}" presName="parentText" presStyleLbl="node1" presStyleIdx="5" presStyleCnt="8" custLinFactNeighborX="459" custLinFactNeighborY="4507">
        <dgm:presLayoutVars>
          <dgm:chMax val="0"/>
          <dgm:bulletEnabled val="1"/>
        </dgm:presLayoutVars>
      </dgm:prSet>
      <dgm:spPr/>
    </dgm:pt>
    <dgm:pt modelId="{DBA0E414-A095-49F9-B8E5-D12BA0C0D463}" type="pres">
      <dgm:prSet presAssocID="{DF0DD516-137B-4170-AD6C-28216B234322}" presName="spacer" presStyleCnt="0"/>
      <dgm:spPr/>
    </dgm:pt>
    <dgm:pt modelId="{6B35F12A-E1DA-4883-9F70-B768DDD25DA1}" type="pres">
      <dgm:prSet presAssocID="{A5D529A1-9ED5-4BAD-9863-D65A489EA0A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4F36D4F-7AE7-4782-852B-19F8C80DEB4E}" type="pres">
      <dgm:prSet presAssocID="{32E438DE-E87E-4FD4-A0AF-D0477E34EADF}" presName="spacer" presStyleCnt="0"/>
      <dgm:spPr/>
    </dgm:pt>
    <dgm:pt modelId="{18149EC3-AA2E-42A3-89E6-DFFAA5FB7459}" type="pres">
      <dgm:prSet presAssocID="{03DC22F0-F7C5-457D-8DF4-303F95B1856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9A00302-466E-4C87-9323-018DD25AA3E4}" type="presOf" srcId="{D3CE6B1A-12E3-49A8-9913-BF1F0E421F62}" destId="{E7461AD4-A008-4DB8-805B-6C7875A70E09}" srcOrd="0" destOrd="0" presId="urn:microsoft.com/office/officeart/2005/8/layout/vList2"/>
    <dgm:cxn modelId="{BB454F06-2807-4252-9039-457CD087445B}" srcId="{D3CE6B1A-12E3-49A8-9913-BF1F0E421F62}" destId="{03DC22F0-F7C5-457D-8DF4-303F95B18560}" srcOrd="7" destOrd="0" parTransId="{4D16B8A3-CF1D-42F9-9DC9-20D625C5EDEF}" sibTransId="{1CB93B06-0092-4D72-9E77-A776E8700F0C}"/>
    <dgm:cxn modelId="{0959542C-38D6-4008-805F-6B23325BB6B6}" type="presOf" srcId="{03DC22F0-F7C5-457D-8DF4-303F95B18560}" destId="{18149EC3-AA2E-42A3-89E6-DFFAA5FB7459}" srcOrd="0" destOrd="0" presId="urn:microsoft.com/office/officeart/2005/8/layout/vList2"/>
    <dgm:cxn modelId="{9CFE9C33-E4DE-417B-B440-EBCB394AEBC9}" type="presOf" srcId="{243924AB-29E8-4359-A883-FC3FB28457DC}" destId="{3288B0C0-B5B9-4C29-9E40-5203D512911E}" srcOrd="0" destOrd="0" presId="urn:microsoft.com/office/officeart/2005/8/layout/vList2"/>
    <dgm:cxn modelId="{03CB6534-2430-40E3-96BA-8FC2B4775847}" type="presOf" srcId="{A5D529A1-9ED5-4BAD-9863-D65A489EA0A6}" destId="{6B35F12A-E1DA-4883-9F70-B768DDD25DA1}" srcOrd="0" destOrd="0" presId="urn:microsoft.com/office/officeart/2005/8/layout/vList2"/>
    <dgm:cxn modelId="{C10CCA3C-09A9-4483-AAF3-C7493FC60E97}" type="presOf" srcId="{7732F631-C9A8-4A42-B68D-057D9EFD3D72}" destId="{DFFF1BFF-024F-4532-A827-D494E32A0C94}" srcOrd="0" destOrd="0" presId="urn:microsoft.com/office/officeart/2005/8/layout/vList2"/>
    <dgm:cxn modelId="{4B7FC864-81B4-459B-980F-DC4818D886B4}" srcId="{D3CE6B1A-12E3-49A8-9913-BF1F0E421F62}" destId="{7732F631-C9A8-4A42-B68D-057D9EFD3D72}" srcOrd="3" destOrd="0" parTransId="{E9DC8B8F-74F3-4F0E-A540-23BA0F8BBB68}" sibTransId="{9B431435-3A84-440A-928E-CADBD684F2C5}"/>
    <dgm:cxn modelId="{8118C374-DAD4-4EED-B2B2-87624C89B317}" type="presOf" srcId="{D31E00E6-BDDD-4135-873C-ADDE275866B1}" destId="{F0D9FBFA-28D2-4AA4-9948-728E0B200826}" srcOrd="0" destOrd="0" presId="urn:microsoft.com/office/officeart/2005/8/layout/vList2"/>
    <dgm:cxn modelId="{AADFF754-9B48-48D4-BFD7-16A552ED2515}" type="presOf" srcId="{68557907-B3C1-4003-BC09-A83D10D06C3E}" destId="{4D727E19-FB4C-4E12-8A21-B49C01B12655}" srcOrd="0" destOrd="0" presId="urn:microsoft.com/office/officeart/2005/8/layout/vList2"/>
    <dgm:cxn modelId="{D0208475-49F5-4922-BE6B-166D8ACF3773}" type="presOf" srcId="{FEC92E00-7FC5-45EB-B977-C838E6BF3344}" destId="{E2E32A52-0B99-43B7-9DCF-8AD5937687CA}" srcOrd="0" destOrd="0" presId="urn:microsoft.com/office/officeart/2005/8/layout/vList2"/>
    <dgm:cxn modelId="{488AD857-4C0B-4863-A636-C8EBC444874E}" srcId="{D3CE6B1A-12E3-49A8-9913-BF1F0E421F62}" destId="{A5D529A1-9ED5-4BAD-9863-D65A489EA0A6}" srcOrd="6" destOrd="0" parTransId="{620C628C-BBB4-4E05-9509-9D369AA51B8F}" sibTransId="{32E438DE-E87E-4FD4-A0AF-D0477E34EADF}"/>
    <dgm:cxn modelId="{4FEE5C7F-05C4-401E-BAE0-81F63677C332}" srcId="{D3CE6B1A-12E3-49A8-9913-BF1F0E421F62}" destId="{68557907-B3C1-4003-BC09-A83D10D06C3E}" srcOrd="1" destOrd="0" parTransId="{3D72735B-46CC-4617-B7FD-F057F2812ED6}" sibTransId="{3535F454-2EBC-45D2-A61F-A61A41ED7CF9}"/>
    <dgm:cxn modelId="{2EFFCC80-DE6F-4D42-83B2-28DEF2B8D058}" srcId="{D3CE6B1A-12E3-49A8-9913-BF1F0E421F62}" destId="{FEC92E00-7FC5-45EB-B977-C838E6BF3344}" srcOrd="2" destOrd="0" parTransId="{CE0AC81D-5CED-440B-A7B0-7A8E6BC655FF}" sibTransId="{B10D3D41-5323-4689-AA4C-58F02BCC3110}"/>
    <dgm:cxn modelId="{23E0768D-1DB4-4FA3-ABAF-71281426F53C}" srcId="{D3CE6B1A-12E3-49A8-9913-BF1F0E421F62}" destId="{D31E00E6-BDDD-4135-873C-ADDE275866B1}" srcOrd="5" destOrd="0" parTransId="{4985073C-8878-4DB4-89FA-B33999B7FA56}" sibTransId="{DF0DD516-137B-4170-AD6C-28216B234322}"/>
    <dgm:cxn modelId="{8E8EFB9B-B4C7-4004-A496-7E67A3DBD67A}" srcId="{D3CE6B1A-12E3-49A8-9913-BF1F0E421F62}" destId="{243924AB-29E8-4359-A883-FC3FB28457DC}" srcOrd="0" destOrd="0" parTransId="{8303DBDE-2536-4D16-9993-4DD8656125A3}" sibTransId="{F46A74B3-2E87-4760-8D0E-2289C44A97D8}"/>
    <dgm:cxn modelId="{8E82C4B8-DD9D-4272-980E-32A5C0F9A6BB}" srcId="{D3CE6B1A-12E3-49A8-9913-BF1F0E421F62}" destId="{5B7785B5-0B61-48F7-AE42-895B1A59F435}" srcOrd="4" destOrd="0" parTransId="{32132D13-7DB0-412A-8E43-21A1A609A4AB}" sibTransId="{DED5DF0A-6C1F-4563-A497-129DABA06DCE}"/>
    <dgm:cxn modelId="{26E343DC-31C0-457B-834B-DC08DBA1F230}" type="presOf" srcId="{5B7785B5-0B61-48F7-AE42-895B1A59F435}" destId="{F165686A-8726-478E-B989-EC4A0F768488}" srcOrd="0" destOrd="0" presId="urn:microsoft.com/office/officeart/2005/8/layout/vList2"/>
    <dgm:cxn modelId="{06648E33-377E-4B60-836B-937C3B7170C3}" type="presParOf" srcId="{E7461AD4-A008-4DB8-805B-6C7875A70E09}" destId="{3288B0C0-B5B9-4C29-9E40-5203D512911E}" srcOrd="0" destOrd="0" presId="urn:microsoft.com/office/officeart/2005/8/layout/vList2"/>
    <dgm:cxn modelId="{454BEC50-8BCD-4A20-9838-D55FC884CBC6}" type="presParOf" srcId="{E7461AD4-A008-4DB8-805B-6C7875A70E09}" destId="{E671A4D3-C8FE-47DF-A40F-53C991E9C282}" srcOrd="1" destOrd="0" presId="urn:microsoft.com/office/officeart/2005/8/layout/vList2"/>
    <dgm:cxn modelId="{BD197275-683F-4881-A4B2-B59621EC4C92}" type="presParOf" srcId="{E7461AD4-A008-4DB8-805B-6C7875A70E09}" destId="{4D727E19-FB4C-4E12-8A21-B49C01B12655}" srcOrd="2" destOrd="0" presId="urn:microsoft.com/office/officeart/2005/8/layout/vList2"/>
    <dgm:cxn modelId="{D12516EC-82BE-4D54-A9BD-C3A13A2B4F14}" type="presParOf" srcId="{E7461AD4-A008-4DB8-805B-6C7875A70E09}" destId="{425BE43D-A83E-47BE-9340-DC2A7E947689}" srcOrd="3" destOrd="0" presId="urn:microsoft.com/office/officeart/2005/8/layout/vList2"/>
    <dgm:cxn modelId="{47A82544-7079-4A80-9EE1-73EAFC1FC2DC}" type="presParOf" srcId="{E7461AD4-A008-4DB8-805B-6C7875A70E09}" destId="{E2E32A52-0B99-43B7-9DCF-8AD5937687CA}" srcOrd="4" destOrd="0" presId="urn:microsoft.com/office/officeart/2005/8/layout/vList2"/>
    <dgm:cxn modelId="{36435BDA-452E-41DD-8570-E3D788ECF3B5}" type="presParOf" srcId="{E7461AD4-A008-4DB8-805B-6C7875A70E09}" destId="{99775206-887E-4283-B342-B6092EB30727}" srcOrd="5" destOrd="0" presId="urn:microsoft.com/office/officeart/2005/8/layout/vList2"/>
    <dgm:cxn modelId="{B63D5958-E23F-4202-B7D8-30AB0568B386}" type="presParOf" srcId="{E7461AD4-A008-4DB8-805B-6C7875A70E09}" destId="{DFFF1BFF-024F-4532-A827-D494E32A0C94}" srcOrd="6" destOrd="0" presId="urn:microsoft.com/office/officeart/2005/8/layout/vList2"/>
    <dgm:cxn modelId="{F8FCD874-1E8B-482D-BC62-7047330855A4}" type="presParOf" srcId="{E7461AD4-A008-4DB8-805B-6C7875A70E09}" destId="{40B73BE9-7969-4A74-80DE-B1423C431FC6}" srcOrd="7" destOrd="0" presId="urn:microsoft.com/office/officeart/2005/8/layout/vList2"/>
    <dgm:cxn modelId="{CD3AF7ED-F39F-484B-8809-AFA458FA9820}" type="presParOf" srcId="{E7461AD4-A008-4DB8-805B-6C7875A70E09}" destId="{F165686A-8726-478E-B989-EC4A0F768488}" srcOrd="8" destOrd="0" presId="urn:microsoft.com/office/officeart/2005/8/layout/vList2"/>
    <dgm:cxn modelId="{6A602A9B-3BC7-4E2B-A0E8-F9FA6F0C98A1}" type="presParOf" srcId="{E7461AD4-A008-4DB8-805B-6C7875A70E09}" destId="{38A908A7-D824-47E0-9862-2F60F6F0870A}" srcOrd="9" destOrd="0" presId="urn:microsoft.com/office/officeart/2005/8/layout/vList2"/>
    <dgm:cxn modelId="{F05DD0A4-7D37-4E48-923E-4188CDE54262}" type="presParOf" srcId="{E7461AD4-A008-4DB8-805B-6C7875A70E09}" destId="{F0D9FBFA-28D2-4AA4-9948-728E0B200826}" srcOrd="10" destOrd="0" presId="urn:microsoft.com/office/officeart/2005/8/layout/vList2"/>
    <dgm:cxn modelId="{E3433BB7-32F4-458E-B6C4-174C5268AE35}" type="presParOf" srcId="{E7461AD4-A008-4DB8-805B-6C7875A70E09}" destId="{DBA0E414-A095-49F9-B8E5-D12BA0C0D463}" srcOrd="11" destOrd="0" presId="urn:microsoft.com/office/officeart/2005/8/layout/vList2"/>
    <dgm:cxn modelId="{18B38E72-9487-43C9-88CF-1FF0F955E608}" type="presParOf" srcId="{E7461AD4-A008-4DB8-805B-6C7875A70E09}" destId="{6B35F12A-E1DA-4883-9F70-B768DDD25DA1}" srcOrd="12" destOrd="0" presId="urn:microsoft.com/office/officeart/2005/8/layout/vList2"/>
    <dgm:cxn modelId="{5F40B2A6-1E58-4A0A-91D3-96FF6B4018F0}" type="presParOf" srcId="{E7461AD4-A008-4DB8-805B-6C7875A70E09}" destId="{84F36D4F-7AE7-4782-852B-19F8C80DEB4E}" srcOrd="13" destOrd="0" presId="urn:microsoft.com/office/officeart/2005/8/layout/vList2"/>
    <dgm:cxn modelId="{2C7C5195-22F8-4A60-A00C-3EC29F27AE6B}" type="presParOf" srcId="{E7461AD4-A008-4DB8-805B-6C7875A70E09}" destId="{18149EC3-AA2E-42A3-89E6-DFFAA5FB74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E79B9-AA25-476C-B091-70723C1E3EE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DAB532-C219-4750-991D-263B9825FDD6}">
      <dgm:prSet custT="1"/>
      <dgm:spPr/>
      <dgm:t>
        <a:bodyPr/>
        <a:lstStyle/>
        <a:p>
          <a:pPr algn="ctr"/>
          <a:endParaRPr lang="en-US" sz="1600" b="1" dirty="0"/>
        </a:p>
        <a:p>
          <a:pPr algn="ctr"/>
          <a:r>
            <a:rPr lang="en-US" sz="1600" b="1" dirty="0"/>
            <a:t>Dr. Alicia Johnson- Academic Coordinator</a:t>
          </a:r>
        </a:p>
      </dgm:t>
    </dgm:pt>
    <dgm:pt modelId="{BE04A29E-314C-4F89-B70F-D416B2409AF2}" type="parTrans" cxnId="{F178150F-F8FB-4EB6-ADE2-748B5D4DB9C3}">
      <dgm:prSet/>
      <dgm:spPr/>
      <dgm:t>
        <a:bodyPr/>
        <a:lstStyle/>
        <a:p>
          <a:endParaRPr lang="en-US"/>
        </a:p>
      </dgm:t>
    </dgm:pt>
    <dgm:pt modelId="{95267CD1-0C09-4633-B27A-8AC12B929189}" type="sibTrans" cxnId="{F178150F-F8FB-4EB6-ADE2-748B5D4DB9C3}">
      <dgm:prSet/>
      <dgm:spPr/>
      <dgm:t>
        <a:bodyPr/>
        <a:lstStyle/>
        <a:p>
          <a:endParaRPr lang="en-US"/>
        </a:p>
      </dgm:t>
    </dgm:pt>
    <dgm:pt modelId="{9C709162-4853-446C-BE9E-7A74E6CA2512}">
      <dgm:prSet custT="1"/>
      <dgm:spPr/>
      <dgm:t>
        <a:bodyPr/>
        <a:lstStyle/>
        <a:p>
          <a:pPr algn="ctr"/>
          <a:r>
            <a:rPr lang="en-US" sz="1600" b="1" dirty="0"/>
            <a:t>Course/School related concerns</a:t>
          </a:r>
        </a:p>
      </dgm:t>
    </dgm:pt>
    <dgm:pt modelId="{7794A23E-4CA2-4990-AEC0-0795EFDB3A80}" type="parTrans" cxnId="{AAD2F39F-B222-4ED4-BA84-5EED0AC30820}">
      <dgm:prSet/>
      <dgm:spPr/>
      <dgm:t>
        <a:bodyPr/>
        <a:lstStyle/>
        <a:p>
          <a:endParaRPr lang="en-US"/>
        </a:p>
      </dgm:t>
    </dgm:pt>
    <dgm:pt modelId="{2AF1E2F3-66DB-4418-9369-DF23453CCC2E}" type="sibTrans" cxnId="{AAD2F39F-B222-4ED4-BA84-5EED0AC30820}">
      <dgm:prSet/>
      <dgm:spPr/>
      <dgm:t>
        <a:bodyPr/>
        <a:lstStyle/>
        <a:p>
          <a:endParaRPr lang="en-US"/>
        </a:p>
      </dgm:t>
    </dgm:pt>
    <dgm:pt modelId="{8BBEC17C-0EBF-4480-A2C0-6657A9B61191}">
      <dgm:prSet custT="1"/>
      <dgm:spPr/>
      <dgm:t>
        <a:bodyPr/>
        <a:lstStyle/>
        <a:p>
          <a:pPr algn="ctr"/>
          <a:endParaRPr lang="en-US" sz="1600" b="1" dirty="0"/>
        </a:p>
        <a:p>
          <a:pPr algn="ctr"/>
          <a:r>
            <a:rPr lang="en-US" sz="1600" b="1" dirty="0"/>
            <a:t>Professor Laura Borish- County Agency Coordinator</a:t>
          </a:r>
        </a:p>
      </dgm:t>
    </dgm:pt>
    <dgm:pt modelId="{522BA548-8417-473E-8415-7AA1954423DD}" type="parTrans" cxnId="{D4A67F6D-ACEE-49C9-BE5D-AC9C7EFD557A}">
      <dgm:prSet/>
      <dgm:spPr/>
      <dgm:t>
        <a:bodyPr/>
        <a:lstStyle/>
        <a:p>
          <a:endParaRPr lang="en-US"/>
        </a:p>
      </dgm:t>
    </dgm:pt>
    <dgm:pt modelId="{ACC23AA7-3393-4FBF-8BEA-1A587E7B101C}" type="sibTrans" cxnId="{D4A67F6D-ACEE-49C9-BE5D-AC9C7EFD557A}">
      <dgm:prSet/>
      <dgm:spPr/>
      <dgm:t>
        <a:bodyPr/>
        <a:lstStyle/>
        <a:p>
          <a:endParaRPr lang="en-US"/>
        </a:p>
      </dgm:t>
    </dgm:pt>
    <dgm:pt modelId="{D446BE33-F5BE-4E2C-81F8-F4253874568F}">
      <dgm:prSet custT="1"/>
      <dgm:spPr/>
      <dgm:t>
        <a:bodyPr/>
        <a:lstStyle/>
        <a:p>
          <a:pPr algn="ctr"/>
          <a:r>
            <a:rPr lang="en-US" sz="1600" b="1" dirty="0"/>
            <a:t>Work-related concerns</a:t>
          </a:r>
        </a:p>
      </dgm:t>
    </dgm:pt>
    <dgm:pt modelId="{849AAC86-F87B-4EC8-90A6-3B76DA244551}" type="parTrans" cxnId="{C1A77F39-B870-4B40-997E-7BDFFF1B9DEA}">
      <dgm:prSet/>
      <dgm:spPr/>
      <dgm:t>
        <a:bodyPr/>
        <a:lstStyle/>
        <a:p>
          <a:endParaRPr lang="en-US"/>
        </a:p>
      </dgm:t>
    </dgm:pt>
    <dgm:pt modelId="{3A86BCBD-77A2-4A7C-84FB-27AFB5B1C293}" type="sibTrans" cxnId="{C1A77F39-B870-4B40-997E-7BDFFF1B9DEA}">
      <dgm:prSet/>
      <dgm:spPr/>
      <dgm:t>
        <a:bodyPr/>
        <a:lstStyle/>
        <a:p>
          <a:endParaRPr lang="en-US"/>
        </a:p>
      </dgm:t>
    </dgm:pt>
    <dgm:pt modelId="{1E7DB1FB-5D1F-4A9C-8894-96B8CA1E36DB}">
      <dgm:prSet custT="1"/>
      <dgm:spPr/>
      <dgm:t>
        <a:bodyPr/>
        <a:lstStyle/>
        <a:p>
          <a:pPr algn="ctr"/>
          <a:endParaRPr lang="en-US" sz="1600" b="1" dirty="0"/>
        </a:p>
        <a:p>
          <a:pPr algn="ctr"/>
          <a:r>
            <a:rPr lang="en-US" sz="1600" b="1" dirty="0"/>
            <a:t>Ms. Yvonne Hamm- Senior Program Administrator</a:t>
          </a:r>
        </a:p>
      </dgm:t>
    </dgm:pt>
    <dgm:pt modelId="{24233143-3A9B-4A1B-86B7-8AE0B2165E3F}" type="parTrans" cxnId="{406B738D-8D43-4FD3-9B95-1EA94D2E2E8C}">
      <dgm:prSet/>
      <dgm:spPr/>
      <dgm:t>
        <a:bodyPr/>
        <a:lstStyle/>
        <a:p>
          <a:endParaRPr lang="en-US"/>
        </a:p>
      </dgm:t>
    </dgm:pt>
    <dgm:pt modelId="{3F014A22-ACA3-49D7-A684-A0D6425670E4}" type="sibTrans" cxnId="{406B738D-8D43-4FD3-9B95-1EA94D2E2E8C}">
      <dgm:prSet/>
      <dgm:spPr/>
      <dgm:t>
        <a:bodyPr/>
        <a:lstStyle/>
        <a:p>
          <a:endParaRPr lang="en-US"/>
        </a:p>
      </dgm:t>
    </dgm:pt>
    <dgm:pt modelId="{28309A53-5374-4F54-BA18-00D23DFB3236}">
      <dgm:prSet custT="1"/>
      <dgm:spPr/>
      <dgm:t>
        <a:bodyPr/>
        <a:lstStyle/>
        <a:p>
          <a:pPr algn="ctr"/>
          <a:endParaRPr lang="en-US" sz="1600" b="1" dirty="0"/>
        </a:p>
        <a:p>
          <a:pPr algn="ctr"/>
          <a:r>
            <a:rPr lang="en-US" sz="1600" b="1" dirty="0"/>
            <a:t>Mr. Joseph DiPasqua-Program Administrator</a:t>
          </a:r>
        </a:p>
      </dgm:t>
    </dgm:pt>
    <dgm:pt modelId="{535F480F-288F-4332-B606-702BCF90BB5E}" type="parTrans" cxnId="{B52A9095-0512-4B8C-875A-C170944C9E48}">
      <dgm:prSet/>
      <dgm:spPr/>
      <dgm:t>
        <a:bodyPr/>
        <a:lstStyle/>
        <a:p>
          <a:endParaRPr lang="en-US"/>
        </a:p>
      </dgm:t>
    </dgm:pt>
    <dgm:pt modelId="{73998C88-F01F-4638-9FE3-3285BA076400}" type="sibTrans" cxnId="{B52A9095-0512-4B8C-875A-C170944C9E48}">
      <dgm:prSet/>
      <dgm:spPr/>
      <dgm:t>
        <a:bodyPr/>
        <a:lstStyle/>
        <a:p>
          <a:endParaRPr lang="en-US"/>
        </a:p>
      </dgm:t>
    </dgm:pt>
    <dgm:pt modelId="{081DA68A-0F3A-44C5-903F-591142860EB8}">
      <dgm:prSet custT="1"/>
      <dgm:spPr/>
      <dgm:t>
        <a:bodyPr/>
        <a:lstStyle/>
        <a:p>
          <a:pPr algn="ctr"/>
          <a:r>
            <a:rPr lang="en-US" sz="1600" b="1" dirty="0"/>
            <a:t>Reimbursement related questions</a:t>
          </a:r>
        </a:p>
      </dgm:t>
    </dgm:pt>
    <dgm:pt modelId="{959F6D4E-BAE4-4C90-B083-61F051DBA15E}" type="parTrans" cxnId="{629F0794-0A26-44BB-A351-A24E335DF013}">
      <dgm:prSet/>
      <dgm:spPr/>
      <dgm:t>
        <a:bodyPr/>
        <a:lstStyle/>
        <a:p>
          <a:endParaRPr lang="en-US"/>
        </a:p>
      </dgm:t>
    </dgm:pt>
    <dgm:pt modelId="{B49FA012-DC76-450B-9775-B876D5F99CEA}" type="sibTrans" cxnId="{629F0794-0A26-44BB-A351-A24E335DF013}">
      <dgm:prSet/>
      <dgm:spPr/>
      <dgm:t>
        <a:bodyPr/>
        <a:lstStyle/>
        <a:p>
          <a:endParaRPr lang="en-US"/>
        </a:p>
      </dgm:t>
    </dgm:pt>
    <dgm:pt modelId="{1D54AD6E-AB9E-4BEF-8012-D21030B94829}">
      <dgm:prSet custT="1"/>
      <dgm:spPr/>
      <dgm:t>
        <a:bodyPr/>
        <a:lstStyle/>
        <a:p>
          <a:pPr algn="ctr"/>
          <a:r>
            <a:rPr lang="en-US" sz="1600" b="1" dirty="0"/>
            <a:t>Forms and Systems</a:t>
          </a:r>
        </a:p>
      </dgm:t>
    </dgm:pt>
    <dgm:pt modelId="{CCBCF2CB-EE63-422C-AFF2-A1D897A64548}" type="sibTrans" cxnId="{DAA37B8F-735D-4C43-8C67-DD8C9414D0C1}">
      <dgm:prSet/>
      <dgm:spPr/>
      <dgm:t>
        <a:bodyPr/>
        <a:lstStyle/>
        <a:p>
          <a:endParaRPr lang="en-US"/>
        </a:p>
      </dgm:t>
    </dgm:pt>
    <dgm:pt modelId="{A6D896BC-38A1-40CC-A249-586A435FDEBA}" type="parTrans" cxnId="{DAA37B8F-735D-4C43-8C67-DD8C9414D0C1}">
      <dgm:prSet/>
      <dgm:spPr/>
      <dgm:t>
        <a:bodyPr/>
        <a:lstStyle/>
        <a:p>
          <a:endParaRPr lang="en-US"/>
        </a:p>
      </dgm:t>
    </dgm:pt>
    <dgm:pt modelId="{8DF0CF4F-2BF5-47C5-A0F9-97C33AAA0980}">
      <dgm:prSet custT="1"/>
      <dgm:spPr/>
      <dgm:t>
        <a:bodyPr/>
        <a:lstStyle/>
        <a:p>
          <a:r>
            <a:rPr lang="en-US" sz="1600" b="1" dirty="0"/>
            <a:t>Dr. Helen Cahalane- Principal Investigator</a:t>
          </a:r>
        </a:p>
      </dgm:t>
    </dgm:pt>
    <dgm:pt modelId="{BC814569-F75D-4F57-B465-D166B33215BD}" type="sibTrans" cxnId="{2ED0F0F6-3E2A-4094-BD55-B42D40FB568F}">
      <dgm:prSet/>
      <dgm:spPr/>
      <dgm:t>
        <a:bodyPr/>
        <a:lstStyle/>
        <a:p>
          <a:endParaRPr lang="en-US"/>
        </a:p>
      </dgm:t>
    </dgm:pt>
    <dgm:pt modelId="{C5CB3405-122D-4B80-AF53-63DD3F662D97}" type="parTrans" cxnId="{2ED0F0F6-3E2A-4094-BD55-B42D40FB568F}">
      <dgm:prSet/>
      <dgm:spPr/>
      <dgm:t>
        <a:bodyPr/>
        <a:lstStyle/>
        <a:p>
          <a:endParaRPr lang="en-US"/>
        </a:p>
      </dgm:t>
    </dgm:pt>
    <dgm:pt modelId="{E193B23D-268E-4907-8793-D11FA1217CA2}">
      <dgm:prSet custT="1"/>
      <dgm:spPr/>
      <dgm:t>
        <a:bodyPr/>
        <a:lstStyle/>
        <a:p>
          <a:r>
            <a:rPr lang="en-US" sz="1600" b="1" dirty="0"/>
            <a:t>Mr. Michael Schrecengost-Chief Fiscal Officer</a:t>
          </a:r>
        </a:p>
      </dgm:t>
    </dgm:pt>
    <dgm:pt modelId="{87661060-9280-44EE-B32B-3B070D6B0EF9}" type="sibTrans" cxnId="{425D0D64-1DBA-43B0-9F85-44E270B59EDE}">
      <dgm:prSet/>
      <dgm:spPr/>
      <dgm:t>
        <a:bodyPr/>
        <a:lstStyle/>
        <a:p>
          <a:endParaRPr lang="en-US"/>
        </a:p>
      </dgm:t>
    </dgm:pt>
    <dgm:pt modelId="{11E249E1-607B-441C-B771-F4F62F33ADDA}" type="parTrans" cxnId="{425D0D64-1DBA-43B0-9F85-44E270B59EDE}">
      <dgm:prSet/>
      <dgm:spPr/>
      <dgm:t>
        <a:bodyPr/>
        <a:lstStyle/>
        <a:p>
          <a:endParaRPr lang="en-US"/>
        </a:p>
      </dgm:t>
    </dgm:pt>
    <dgm:pt modelId="{DBCD63CC-4030-434E-A3C0-A151301D1303}">
      <dgm:prSet custT="1"/>
      <dgm:spPr/>
      <dgm:t>
        <a:bodyPr/>
        <a:lstStyle/>
        <a:p>
          <a:r>
            <a:rPr lang="en-US" sz="1600" b="1" dirty="0"/>
            <a:t>Dr. Marlo Perry-Associate Research Professor/Director</a:t>
          </a:r>
        </a:p>
      </dgm:t>
    </dgm:pt>
    <dgm:pt modelId="{9FF17C37-85E5-474F-A4C4-DCA399D6D180}" type="sibTrans" cxnId="{94FD32CE-9A76-43BD-A302-C6EA7FBDE694}">
      <dgm:prSet/>
      <dgm:spPr/>
      <dgm:t>
        <a:bodyPr/>
        <a:lstStyle/>
        <a:p>
          <a:endParaRPr lang="en-US"/>
        </a:p>
      </dgm:t>
    </dgm:pt>
    <dgm:pt modelId="{15FBE602-406D-4CBF-9BC2-9C8BDDA2B527}" type="parTrans" cxnId="{94FD32CE-9A76-43BD-A302-C6EA7FBDE694}">
      <dgm:prSet/>
      <dgm:spPr/>
      <dgm:t>
        <a:bodyPr/>
        <a:lstStyle/>
        <a:p>
          <a:endParaRPr lang="en-US"/>
        </a:p>
      </dgm:t>
    </dgm:pt>
    <dgm:pt modelId="{D8CD57F1-40AD-4297-AC7B-ED30209D61CA}" type="pres">
      <dgm:prSet presAssocID="{E99E79B9-AA25-476C-B091-70723C1E3EE1}" presName="diagram" presStyleCnt="0">
        <dgm:presLayoutVars>
          <dgm:dir/>
          <dgm:resizeHandles val="exact"/>
        </dgm:presLayoutVars>
      </dgm:prSet>
      <dgm:spPr/>
    </dgm:pt>
    <dgm:pt modelId="{A17DDDF2-D105-4F49-84F4-F5694F724F67}" type="pres">
      <dgm:prSet presAssocID="{8DF0CF4F-2BF5-47C5-A0F9-97C33AAA0980}" presName="node" presStyleLbl="node1" presStyleIdx="0" presStyleCnt="7">
        <dgm:presLayoutVars>
          <dgm:bulletEnabled val="1"/>
        </dgm:presLayoutVars>
      </dgm:prSet>
      <dgm:spPr/>
    </dgm:pt>
    <dgm:pt modelId="{9C5EDD45-213C-441D-857B-8C77BB0CDADA}" type="pres">
      <dgm:prSet presAssocID="{BC814569-F75D-4F57-B465-D166B33215BD}" presName="sibTrans" presStyleCnt="0"/>
      <dgm:spPr/>
    </dgm:pt>
    <dgm:pt modelId="{C583D8A1-06F6-40D2-880C-C8EED1D1A793}" type="pres">
      <dgm:prSet presAssocID="{D2DAB532-C219-4750-991D-263B9825FDD6}" presName="node" presStyleLbl="node1" presStyleIdx="1" presStyleCnt="7" custLinFactNeighborX="1127" custLinFactNeighborY="2931">
        <dgm:presLayoutVars>
          <dgm:bulletEnabled val="1"/>
        </dgm:presLayoutVars>
      </dgm:prSet>
      <dgm:spPr/>
    </dgm:pt>
    <dgm:pt modelId="{0277813B-A3B6-49EB-ACB1-72578C0D39DC}" type="pres">
      <dgm:prSet presAssocID="{95267CD1-0C09-4633-B27A-8AC12B929189}" presName="sibTrans" presStyleCnt="0"/>
      <dgm:spPr/>
    </dgm:pt>
    <dgm:pt modelId="{20782888-6A68-4ADE-BB7A-C55827B78BD5}" type="pres">
      <dgm:prSet presAssocID="{8BBEC17C-0EBF-4480-A2C0-6657A9B61191}" presName="node" presStyleLbl="node1" presStyleIdx="2" presStyleCnt="7">
        <dgm:presLayoutVars>
          <dgm:bulletEnabled val="1"/>
        </dgm:presLayoutVars>
      </dgm:prSet>
      <dgm:spPr/>
    </dgm:pt>
    <dgm:pt modelId="{304A5B38-7EE3-4F35-ABCE-FA1883A64E02}" type="pres">
      <dgm:prSet presAssocID="{ACC23AA7-3393-4FBF-8BEA-1A587E7B101C}" presName="sibTrans" presStyleCnt="0"/>
      <dgm:spPr/>
    </dgm:pt>
    <dgm:pt modelId="{C09D2B32-1984-4278-8932-8AE2B1744A69}" type="pres">
      <dgm:prSet presAssocID="{1E7DB1FB-5D1F-4A9C-8894-96B8CA1E36DB}" presName="node" presStyleLbl="node1" presStyleIdx="3" presStyleCnt="7" custLinFactX="-112725" custLinFactY="22875" custLinFactNeighborX="-200000" custLinFactNeighborY="100000">
        <dgm:presLayoutVars>
          <dgm:bulletEnabled val="1"/>
        </dgm:presLayoutVars>
      </dgm:prSet>
      <dgm:spPr/>
    </dgm:pt>
    <dgm:pt modelId="{A4F370E1-CA7C-4E1B-A4EC-02F3A84AB099}" type="pres">
      <dgm:prSet presAssocID="{3F014A22-ACA3-49D7-A684-A0D6425670E4}" presName="sibTrans" presStyleCnt="0"/>
      <dgm:spPr/>
    </dgm:pt>
    <dgm:pt modelId="{CA7E5F5C-2AFF-40DA-803C-AB79ADF4111B}" type="pres">
      <dgm:prSet presAssocID="{28309A53-5374-4F54-BA18-00D23DFB3236}" presName="node" presStyleLbl="node1" presStyleIdx="4" presStyleCnt="7" custLinFactNeighborX="89646" custLinFactNeighborY="6209">
        <dgm:presLayoutVars>
          <dgm:bulletEnabled val="1"/>
        </dgm:presLayoutVars>
      </dgm:prSet>
      <dgm:spPr/>
    </dgm:pt>
    <dgm:pt modelId="{27370259-E7AA-4FFA-9FCD-E9F83E49C9C9}" type="pres">
      <dgm:prSet presAssocID="{73998C88-F01F-4638-9FE3-3285BA076400}" presName="sibTrans" presStyleCnt="0"/>
      <dgm:spPr/>
    </dgm:pt>
    <dgm:pt modelId="{DA0C90B6-EE29-40EB-8276-A785ED603176}" type="pres">
      <dgm:prSet presAssocID="{E193B23D-268E-4907-8793-D11FA1217CA2}" presName="node" presStyleLbl="node1" presStyleIdx="5" presStyleCnt="7" custLinFactX="313" custLinFactNeighborX="100000" custLinFactNeighborY="6209">
        <dgm:presLayoutVars>
          <dgm:bulletEnabled val="1"/>
        </dgm:presLayoutVars>
      </dgm:prSet>
      <dgm:spPr/>
    </dgm:pt>
    <dgm:pt modelId="{C517E448-4194-4AE1-B74A-5CB457DDE3F0}" type="pres">
      <dgm:prSet presAssocID="{87661060-9280-44EE-B32B-3B070D6B0EF9}" presName="sibTrans" presStyleCnt="0"/>
      <dgm:spPr/>
    </dgm:pt>
    <dgm:pt modelId="{A78A2656-98EE-4B1C-A009-DAFE9F4D871C}" type="pres">
      <dgm:prSet presAssocID="{DBCD63CC-4030-434E-A3C0-A151301D1303}" presName="node" presStyleLbl="node1" presStyleIdx="6" presStyleCnt="7" custLinFactY="-13735" custLinFactNeighborX="55122" custLinFactNeighborY="-100000">
        <dgm:presLayoutVars>
          <dgm:bulletEnabled val="1"/>
        </dgm:presLayoutVars>
      </dgm:prSet>
      <dgm:spPr/>
    </dgm:pt>
  </dgm:ptLst>
  <dgm:cxnLst>
    <dgm:cxn modelId="{AD4DC401-67CC-46F4-8249-9289D6D7C4BF}" type="presOf" srcId="{9C709162-4853-446C-BE9E-7A74E6CA2512}" destId="{C583D8A1-06F6-40D2-880C-C8EED1D1A793}" srcOrd="0" destOrd="1" presId="urn:microsoft.com/office/officeart/2005/8/layout/default"/>
    <dgm:cxn modelId="{D14B2B03-56A7-4431-919D-AF0560486ADC}" type="presOf" srcId="{8BBEC17C-0EBF-4480-A2C0-6657A9B61191}" destId="{20782888-6A68-4ADE-BB7A-C55827B78BD5}" srcOrd="0" destOrd="0" presId="urn:microsoft.com/office/officeart/2005/8/layout/default"/>
    <dgm:cxn modelId="{0121F408-4AA6-4063-BF77-0A6D044607C5}" type="presOf" srcId="{1E7DB1FB-5D1F-4A9C-8894-96B8CA1E36DB}" destId="{C09D2B32-1984-4278-8932-8AE2B1744A69}" srcOrd="0" destOrd="0" presId="urn:microsoft.com/office/officeart/2005/8/layout/default"/>
    <dgm:cxn modelId="{F178150F-F8FB-4EB6-ADE2-748B5D4DB9C3}" srcId="{E99E79B9-AA25-476C-B091-70723C1E3EE1}" destId="{D2DAB532-C219-4750-991D-263B9825FDD6}" srcOrd="1" destOrd="0" parTransId="{BE04A29E-314C-4F89-B70F-D416B2409AF2}" sibTransId="{95267CD1-0C09-4633-B27A-8AC12B929189}"/>
    <dgm:cxn modelId="{210B0B1D-B422-4AC4-A49C-199B4AA05E86}" type="presOf" srcId="{081DA68A-0F3A-44C5-903F-591142860EB8}" destId="{CA7E5F5C-2AFF-40DA-803C-AB79ADF4111B}" srcOrd="0" destOrd="1" presId="urn:microsoft.com/office/officeart/2005/8/layout/default"/>
    <dgm:cxn modelId="{93DCB922-70EF-4F62-A349-EAFFB116E2B9}" type="presOf" srcId="{D2DAB532-C219-4750-991D-263B9825FDD6}" destId="{C583D8A1-06F6-40D2-880C-C8EED1D1A793}" srcOrd="0" destOrd="0" presId="urn:microsoft.com/office/officeart/2005/8/layout/default"/>
    <dgm:cxn modelId="{C38A622A-F5D0-49FD-AD35-779489B1D617}" type="presOf" srcId="{28309A53-5374-4F54-BA18-00D23DFB3236}" destId="{CA7E5F5C-2AFF-40DA-803C-AB79ADF4111B}" srcOrd="0" destOrd="0" presId="urn:microsoft.com/office/officeart/2005/8/layout/default"/>
    <dgm:cxn modelId="{C1A77F39-B870-4B40-997E-7BDFFF1B9DEA}" srcId="{8BBEC17C-0EBF-4480-A2C0-6657A9B61191}" destId="{D446BE33-F5BE-4E2C-81F8-F4253874568F}" srcOrd="0" destOrd="0" parTransId="{849AAC86-F87B-4EC8-90A6-3B76DA244551}" sibTransId="{3A86BCBD-77A2-4A7C-84FB-27AFB5B1C293}"/>
    <dgm:cxn modelId="{425D0D64-1DBA-43B0-9F85-44E270B59EDE}" srcId="{E99E79B9-AA25-476C-B091-70723C1E3EE1}" destId="{E193B23D-268E-4907-8793-D11FA1217CA2}" srcOrd="5" destOrd="0" parTransId="{11E249E1-607B-441C-B771-F4F62F33ADDA}" sibTransId="{87661060-9280-44EE-B32B-3B070D6B0EF9}"/>
    <dgm:cxn modelId="{ED2C9E65-3354-4AC4-BD44-FE7B23A46533}" type="presOf" srcId="{8DF0CF4F-2BF5-47C5-A0F9-97C33AAA0980}" destId="{A17DDDF2-D105-4F49-84F4-F5694F724F67}" srcOrd="0" destOrd="0" presId="urn:microsoft.com/office/officeart/2005/8/layout/default"/>
    <dgm:cxn modelId="{D4A67F6D-ACEE-49C9-BE5D-AC9C7EFD557A}" srcId="{E99E79B9-AA25-476C-B091-70723C1E3EE1}" destId="{8BBEC17C-0EBF-4480-A2C0-6657A9B61191}" srcOrd="2" destOrd="0" parTransId="{522BA548-8417-473E-8415-7AA1954423DD}" sibTransId="{ACC23AA7-3393-4FBF-8BEA-1A587E7B101C}"/>
    <dgm:cxn modelId="{96AEE97A-9D0B-48DB-B22A-49D0281BEBE4}" type="presOf" srcId="{1D54AD6E-AB9E-4BEF-8012-D21030B94829}" destId="{C09D2B32-1984-4278-8932-8AE2B1744A69}" srcOrd="0" destOrd="1" presId="urn:microsoft.com/office/officeart/2005/8/layout/default"/>
    <dgm:cxn modelId="{9FDEB37E-FC32-4812-9BA2-D216A74D38A8}" type="presOf" srcId="{E99E79B9-AA25-476C-B091-70723C1E3EE1}" destId="{D8CD57F1-40AD-4297-AC7B-ED30209D61CA}" srcOrd="0" destOrd="0" presId="urn:microsoft.com/office/officeart/2005/8/layout/default"/>
    <dgm:cxn modelId="{406B738D-8D43-4FD3-9B95-1EA94D2E2E8C}" srcId="{E99E79B9-AA25-476C-B091-70723C1E3EE1}" destId="{1E7DB1FB-5D1F-4A9C-8894-96B8CA1E36DB}" srcOrd="3" destOrd="0" parTransId="{24233143-3A9B-4A1B-86B7-8AE0B2165E3F}" sibTransId="{3F014A22-ACA3-49D7-A684-A0D6425670E4}"/>
    <dgm:cxn modelId="{DAA37B8F-735D-4C43-8C67-DD8C9414D0C1}" srcId="{1E7DB1FB-5D1F-4A9C-8894-96B8CA1E36DB}" destId="{1D54AD6E-AB9E-4BEF-8012-D21030B94829}" srcOrd="0" destOrd="0" parTransId="{A6D896BC-38A1-40CC-A249-586A435FDEBA}" sibTransId="{CCBCF2CB-EE63-422C-AFF2-A1D897A64548}"/>
    <dgm:cxn modelId="{629F0794-0A26-44BB-A351-A24E335DF013}" srcId="{28309A53-5374-4F54-BA18-00D23DFB3236}" destId="{081DA68A-0F3A-44C5-903F-591142860EB8}" srcOrd="0" destOrd="0" parTransId="{959F6D4E-BAE4-4C90-B083-61F051DBA15E}" sibTransId="{B49FA012-DC76-450B-9775-B876D5F99CEA}"/>
    <dgm:cxn modelId="{B52A9095-0512-4B8C-875A-C170944C9E48}" srcId="{E99E79B9-AA25-476C-B091-70723C1E3EE1}" destId="{28309A53-5374-4F54-BA18-00D23DFB3236}" srcOrd="4" destOrd="0" parTransId="{535F480F-288F-4332-B606-702BCF90BB5E}" sibTransId="{73998C88-F01F-4638-9FE3-3285BA076400}"/>
    <dgm:cxn modelId="{AAD2F39F-B222-4ED4-BA84-5EED0AC30820}" srcId="{D2DAB532-C219-4750-991D-263B9825FDD6}" destId="{9C709162-4853-446C-BE9E-7A74E6CA2512}" srcOrd="0" destOrd="0" parTransId="{7794A23E-4CA2-4990-AEC0-0795EFDB3A80}" sibTransId="{2AF1E2F3-66DB-4418-9369-DF23453CCC2E}"/>
    <dgm:cxn modelId="{94FD32CE-9A76-43BD-A302-C6EA7FBDE694}" srcId="{E99E79B9-AA25-476C-B091-70723C1E3EE1}" destId="{DBCD63CC-4030-434E-A3C0-A151301D1303}" srcOrd="6" destOrd="0" parTransId="{15FBE602-406D-4CBF-9BC2-9C8BDDA2B527}" sibTransId="{9FF17C37-85E5-474F-A4C4-DCA399D6D180}"/>
    <dgm:cxn modelId="{73FEFAE1-A5E3-427E-9B4D-7639B07F8965}" type="presOf" srcId="{DBCD63CC-4030-434E-A3C0-A151301D1303}" destId="{A78A2656-98EE-4B1C-A009-DAFE9F4D871C}" srcOrd="0" destOrd="0" presId="urn:microsoft.com/office/officeart/2005/8/layout/default"/>
    <dgm:cxn modelId="{03C0CFE2-B042-4F06-B468-8DCA576EA385}" type="presOf" srcId="{D446BE33-F5BE-4E2C-81F8-F4253874568F}" destId="{20782888-6A68-4ADE-BB7A-C55827B78BD5}" srcOrd="0" destOrd="1" presId="urn:microsoft.com/office/officeart/2005/8/layout/default"/>
    <dgm:cxn modelId="{E24BB3F5-4D36-4B11-9A9F-E2FB23DD3B4E}" type="presOf" srcId="{E193B23D-268E-4907-8793-D11FA1217CA2}" destId="{DA0C90B6-EE29-40EB-8276-A785ED603176}" srcOrd="0" destOrd="0" presId="urn:microsoft.com/office/officeart/2005/8/layout/default"/>
    <dgm:cxn modelId="{2ED0F0F6-3E2A-4094-BD55-B42D40FB568F}" srcId="{E99E79B9-AA25-476C-B091-70723C1E3EE1}" destId="{8DF0CF4F-2BF5-47C5-A0F9-97C33AAA0980}" srcOrd="0" destOrd="0" parTransId="{C5CB3405-122D-4B80-AF53-63DD3F662D97}" sibTransId="{BC814569-F75D-4F57-B465-D166B33215BD}"/>
    <dgm:cxn modelId="{BF1B1EDA-9FEA-44F5-B14C-DB3D8A3BCCF3}" type="presParOf" srcId="{D8CD57F1-40AD-4297-AC7B-ED30209D61CA}" destId="{A17DDDF2-D105-4F49-84F4-F5694F724F67}" srcOrd="0" destOrd="0" presId="urn:microsoft.com/office/officeart/2005/8/layout/default"/>
    <dgm:cxn modelId="{819A616E-C4D4-4C3B-A367-58A5E74D773D}" type="presParOf" srcId="{D8CD57F1-40AD-4297-AC7B-ED30209D61CA}" destId="{9C5EDD45-213C-441D-857B-8C77BB0CDADA}" srcOrd="1" destOrd="0" presId="urn:microsoft.com/office/officeart/2005/8/layout/default"/>
    <dgm:cxn modelId="{8442A903-F200-4A41-AFED-E5EEE46F455F}" type="presParOf" srcId="{D8CD57F1-40AD-4297-AC7B-ED30209D61CA}" destId="{C583D8A1-06F6-40D2-880C-C8EED1D1A793}" srcOrd="2" destOrd="0" presId="urn:microsoft.com/office/officeart/2005/8/layout/default"/>
    <dgm:cxn modelId="{C8176590-DF04-41BB-BB6A-EE146F122236}" type="presParOf" srcId="{D8CD57F1-40AD-4297-AC7B-ED30209D61CA}" destId="{0277813B-A3B6-49EB-ACB1-72578C0D39DC}" srcOrd="3" destOrd="0" presId="urn:microsoft.com/office/officeart/2005/8/layout/default"/>
    <dgm:cxn modelId="{8DA4C0FF-7FE4-4BAC-9B31-970D9A8B3FDD}" type="presParOf" srcId="{D8CD57F1-40AD-4297-AC7B-ED30209D61CA}" destId="{20782888-6A68-4ADE-BB7A-C55827B78BD5}" srcOrd="4" destOrd="0" presId="urn:microsoft.com/office/officeart/2005/8/layout/default"/>
    <dgm:cxn modelId="{31D371E5-19B4-4724-9C7E-236B9383A000}" type="presParOf" srcId="{D8CD57F1-40AD-4297-AC7B-ED30209D61CA}" destId="{304A5B38-7EE3-4F35-ABCE-FA1883A64E02}" srcOrd="5" destOrd="0" presId="urn:microsoft.com/office/officeart/2005/8/layout/default"/>
    <dgm:cxn modelId="{1162DE27-E891-4B4F-8B36-4A6C7E024CDD}" type="presParOf" srcId="{D8CD57F1-40AD-4297-AC7B-ED30209D61CA}" destId="{C09D2B32-1984-4278-8932-8AE2B1744A69}" srcOrd="6" destOrd="0" presId="urn:microsoft.com/office/officeart/2005/8/layout/default"/>
    <dgm:cxn modelId="{0F8E0B38-A094-4F86-BDC4-5E29848BF72D}" type="presParOf" srcId="{D8CD57F1-40AD-4297-AC7B-ED30209D61CA}" destId="{A4F370E1-CA7C-4E1B-A4EC-02F3A84AB099}" srcOrd="7" destOrd="0" presId="urn:microsoft.com/office/officeart/2005/8/layout/default"/>
    <dgm:cxn modelId="{F4E3210F-1523-423E-8DD4-97043D0DBA7E}" type="presParOf" srcId="{D8CD57F1-40AD-4297-AC7B-ED30209D61CA}" destId="{CA7E5F5C-2AFF-40DA-803C-AB79ADF4111B}" srcOrd="8" destOrd="0" presId="urn:microsoft.com/office/officeart/2005/8/layout/default"/>
    <dgm:cxn modelId="{691DA401-3948-4DF2-821C-E60D595EE3BE}" type="presParOf" srcId="{D8CD57F1-40AD-4297-AC7B-ED30209D61CA}" destId="{27370259-E7AA-4FFA-9FCD-E9F83E49C9C9}" srcOrd="9" destOrd="0" presId="urn:microsoft.com/office/officeart/2005/8/layout/default"/>
    <dgm:cxn modelId="{45E7340D-C179-45EA-8F4C-03511DD6B351}" type="presParOf" srcId="{D8CD57F1-40AD-4297-AC7B-ED30209D61CA}" destId="{DA0C90B6-EE29-40EB-8276-A785ED603176}" srcOrd="10" destOrd="0" presId="urn:microsoft.com/office/officeart/2005/8/layout/default"/>
    <dgm:cxn modelId="{ABEDA491-C609-40F2-967F-C276C360E696}" type="presParOf" srcId="{D8CD57F1-40AD-4297-AC7B-ED30209D61CA}" destId="{C517E448-4194-4AE1-B74A-5CB457DDE3F0}" srcOrd="11" destOrd="0" presId="urn:microsoft.com/office/officeart/2005/8/layout/default"/>
    <dgm:cxn modelId="{2CBCD6D3-45EF-48E3-BCE2-4F2CC98139A4}" type="presParOf" srcId="{D8CD57F1-40AD-4297-AC7B-ED30209D61CA}" destId="{A78A2656-98EE-4B1C-A009-DAFE9F4D871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9345D-D65A-46F8-BE63-BC7439FF221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63258F-ACFB-4ACC-9A2A-516998394350}">
      <dgm:prSet/>
      <dgm:spPr/>
      <dgm:t>
        <a:bodyPr/>
        <a:lstStyle/>
        <a:p>
          <a:pPr>
            <a:defRPr cap="all"/>
          </a:pPr>
          <a:r>
            <a:rPr lang="en-US" dirty="0"/>
            <a:t>Books &amp; Supplies</a:t>
          </a:r>
        </a:p>
      </dgm:t>
    </dgm:pt>
    <dgm:pt modelId="{E9675C11-C73F-4A7C-ADDE-C92275F3F785}" type="parTrans" cxnId="{551643A4-C470-43D9-BC6F-6D705249EDC5}">
      <dgm:prSet/>
      <dgm:spPr/>
      <dgm:t>
        <a:bodyPr/>
        <a:lstStyle/>
        <a:p>
          <a:endParaRPr lang="en-US"/>
        </a:p>
      </dgm:t>
    </dgm:pt>
    <dgm:pt modelId="{444A6C9B-286A-4039-80B8-8AB092A331EE}" type="sibTrans" cxnId="{551643A4-C470-43D9-BC6F-6D705249EDC5}">
      <dgm:prSet/>
      <dgm:spPr/>
      <dgm:t>
        <a:bodyPr/>
        <a:lstStyle/>
        <a:p>
          <a:endParaRPr lang="en-US"/>
        </a:p>
      </dgm:t>
    </dgm:pt>
    <dgm:pt modelId="{F03EEBAC-1C14-436C-99FE-2A23A3503B23}">
      <dgm:prSet/>
      <dgm:spPr/>
      <dgm:t>
        <a:bodyPr/>
        <a:lstStyle/>
        <a:p>
          <a:pPr>
            <a:defRPr cap="all"/>
          </a:pPr>
          <a:r>
            <a:rPr lang="en-US" dirty="0"/>
            <a:t>mileage</a:t>
          </a:r>
        </a:p>
      </dgm:t>
    </dgm:pt>
    <dgm:pt modelId="{F6088572-5C5B-4DD0-BCDE-33B3A8D046EE}" type="parTrans" cxnId="{45A132C7-D547-4A4F-B8AF-8E420E103276}">
      <dgm:prSet/>
      <dgm:spPr/>
      <dgm:t>
        <a:bodyPr/>
        <a:lstStyle/>
        <a:p>
          <a:endParaRPr lang="en-US"/>
        </a:p>
      </dgm:t>
    </dgm:pt>
    <dgm:pt modelId="{6E5B17D5-4D2C-4DA3-8CD0-BF5E18440CB3}" type="sibTrans" cxnId="{45A132C7-D547-4A4F-B8AF-8E420E103276}">
      <dgm:prSet/>
      <dgm:spPr/>
      <dgm:t>
        <a:bodyPr/>
        <a:lstStyle/>
        <a:p>
          <a:endParaRPr lang="en-US"/>
        </a:p>
      </dgm:t>
    </dgm:pt>
    <dgm:pt modelId="{D0965441-F615-4E6F-9AD1-438ACEE73831}">
      <dgm:prSet/>
      <dgm:spPr/>
      <dgm:t>
        <a:bodyPr/>
        <a:lstStyle/>
        <a:p>
          <a:pPr>
            <a:defRPr cap="all"/>
          </a:pPr>
          <a:r>
            <a:rPr lang="en-US" dirty="0"/>
            <a:t>School deposits and graduation fees</a:t>
          </a:r>
        </a:p>
      </dgm:t>
    </dgm:pt>
    <dgm:pt modelId="{694CA43B-8E37-46EE-A5A8-97B2BC4A6114}" type="parTrans" cxnId="{066CD166-73EF-4A2B-AEB9-1813CFCD9EEC}">
      <dgm:prSet/>
      <dgm:spPr/>
      <dgm:t>
        <a:bodyPr/>
        <a:lstStyle/>
        <a:p>
          <a:endParaRPr lang="en-US"/>
        </a:p>
      </dgm:t>
    </dgm:pt>
    <dgm:pt modelId="{DABDB12A-0DC0-45EF-ACEC-037ECC32E4B4}" type="sibTrans" cxnId="{066CD166-73EF-4A2B-AEB9-1813CFCD9EEC}">
      <dgm:prSet/>
      <dgm:spPr/>
      <dgm:t>
        <a:bodyPr/>
        <a:lstStyle/>
        <a:p>
          <a:endParaRPr lang="en-US"/>
        </a:p>
      </dgm:t>
    </dgm:pt>
    <dgm:pt modelId="{9F8BE349-2D03-4A20-AF4B-50BFF7B6E1CF}">
      <dgm:prSet/>
      <dgm:spPr/>
      <dgm:t>
        <a:bodyPr/>
        <a:lstStyle/>
        <a:p>
          <a:pPr>
            <a:defRPr cap="all"/>
          </a:pPr>
          <a:r>
            <a:rPr lang="en-US" dirty="0"/>
            <a:t>Navigating through CWERP</a:t>
          </a:r>
        </a:p>
      </dgm:t>
    </dgm:pt>
    <dgm:pt modelId="{3653B9CB-6E7C-4A0D-9922-8E9B7D97A3DD}" type="parTrans" cxnId="{4D2A8B46-91C6-434F-9C99-6D25E68A1B03}">
      <dgm:prSet/>
      <dgm:spPr/>
      <dgm:t>
        <a:bodyPr/>
        <a:lstStyle/>
        <a:p>
          <a:endParaRPr lang="en-US"/>
        </a:p>
      </dgm:t>
    </dgm:pt>
    <dgm:pt modelId="{695BCE49-6F5A-4900-AFD4-AC9017F72652}" type="sibTrans" cxnId="{4D2A8B46-91C6-434F-9C99-6D25E68A1B03}">
      <dgm:prSet/>
      <dgm:spPr/>
      <dgm:t>
        <a:bodyPr/>
        <a:lstStyle/>
        <a:p>
          <a:endParaRPr lang="en-US"/>
        </a:p>
      </dgm:t>
    </dgm:pt>
    <dgm:pt modelId="{4A5743A0-7760-4B80-8DBA-CAE168823613}" type="pres">
      <dgm:prSet presAssocID="{7049345D-D65A-46F8-BE63-BC7439FF2212}" presName="root" presStyleCnt="0">
        <dgm:presLayoutVars>
          <dgm:dir/>
          <dgm:resizeHandles val="exact"/>
        </dgm:presLayoutVars>
      </dgm:prSet>
      <dgm:spPr/>
    </dgm:pt>
    <dgm:pt modelId="{E15B9109-3C0B-4650-A846-5E4F8EDFE30E}" type="pres">
      <dgm:prSet presAssocID="{0763258F-ACFB-4ACC-9A2A-516998394350}" presName="compNode" presStyleCnt="0"/>
      <dgm:spPr/>
    </dgm:pt>
    <dgm:pt modelId="{51662A6E-9AE1-4676-99A3-5BB4292EB66A}" type="pres">
      <dgm:prSet presAssocID="{0763258F-ACFB-4ACC-9A2A-516998394350}" presName="iconBgRect" presStyleLbl="bgShp" presStyleIdx="0" presStyleCnt="4"/>
      <dgm:spPr/>
    </dgm:pt>
    <dgm:pt modelId="{8DABC494-4949-4FCC-A4DD-37F6921B6A84}" type="pres">
      <dgm:prSet presAssocID="{0763258F-ACFB-4ACC-9A2A-5169983943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E4718126-D97A-4A95-BF21-D612694F997B}" type="pres">
      <dgm:prSet presAssocID="{0763258F-ACFB-4ACC-9A2A-516998394350}" presName="spaceRect" presStyleCnt="0"/>
      <dgm:spPr/>
    </dgm:pt>
    <dgm:pt modelId="{0AC11D2C-4921-493C-9F73-57A703FC2210}" type="pres">
      <dgm:prSet presAssocID="{0763258F-ACFB-4ACC-9A2A-516998394350}" presName="textRect" presStyleLbl="revTx" presStyleIdx="0" presStyleCnt="4">
        <dgm:presLayoutVars>
          <dgm:chMax val="1"/>
          <dgm:chPref val="1"/>
        </dgm:presLayoutVars>
      </dgm:prSet>
      <dgm:spPr/>
    </dgm:pt>
    <dgm:pt modelId="{1990C149-A5BB-4166-9C7F-9EBCBBABD18B}" type="pres">
      <dgm:prSet presAssocID="{444A6C9B-286A-4039-80B8-8AB092A331EE}" presName="sibTrans" presStyleCnt="0"/>
      <dgm:spPr/>
    </dgm:pt>
    <dgm:pt modelId="{13B56FCB-EB3D-42C7-82CC-C84377C3804F}" type="pres">
      <dgm:prSet presAssocID="{F03EEBAC-1C14-436C-99FE-2A23A3503B23}" presName="compNode" presStyleCnt="0"/>
      <dgm:spPr/>
    </dgm:pt>
    <dgm:pt modelId="{685E4072-BA5D-46C1-A685-FBDC4A1BE97B}" type="pres">
      <dgm:prSet presAssocID="{F03EEBAC-1C14-436C-99FE-2A23A3503B23}" presName="iconBgRect" presStyleLbl="bgShp" presStyleIdx="1" presStyleCnt="4"/>
      <dgm:spPr/>
    </dgm:pt>
    <dgm:pt modelId="{B31FCD82-70A9-43C3-A363-54A781774745}" type="pres">
      <dgm:prSet presAssocID="{F03EEBAC-1C14-436C-99FE-2A23A3503B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52002FFF-EBB9-4ACB-BCA4-31D84863CF7A}" type="pres">
      <dgm:prSet presAssocID="{F03EEBAC-1C14-436C-99FE-2A23A3503B23}" presName="spaceRect" presStyleCnt="0"/>
      <dgm:spPr/>
    </dgm:pt>
    <dgm:pt modelId="{40C13086-939B-4AC2-AC98-85E3E8B00687}" type="pres">
      <dgm:prSet presAssocID="{F03EEBAC-1C14-436C-99FE-2A23A3503B23}" presName="textRect" presStyleLbl="revTx" presStyleIdx="1" presStyleCnt="4">
        <dgm:presLayoutVars>
          <dgm:chMax val="1"/>
          <dgm:chPref val="1"/>
        </dgm:presLayoutVars>
      </dgm:prSet>
      <dgm:spPr/>
    </dgm:pt>
    <dgm:pt modelId="{ACDB1D12-B3A4-4AE6-8487-EF25BDCB2E57}" type="pres">
      <dgm:prSet presAssocID="{6E5B17D5-4D2C-4DA3-8CD0-BF5E18440CB3}" presName="sibTrans" presStyleCnt="0"/>
      <dgm:spPr/>
    </dgm:pt>
    <dgm:pt modelId="{DAA40AFC-A718-4E39-A553-0D58C1ECB472}" type="pres">
      <dgm:prSet presAssocID="{D0965441-F615-4E6F-9AD1-438ACEE73831}" presName="compNode" presStyleCnt="0"/>
      <dgm:spPr/>
    </dgm:pt>
    <dgm:pt modelId="{0A3A782D-C6BC-43D8-9303-32BB09003015}" type="pres">
      <dgm:prSet presAssocID="{D0965441-F615-4E6F-9AD1-438ACEE73831}" presName="iconBgRect" presStyleLbl="bgShp" presStyleIdx="2" presStyleCnt="4"/>
      <dgm:spPr/>
    </dgm:pt>
    <dgm:pt modelId="{52CB0E1F-50DF-4AE4-B1D5-C7F2AE2C2C01}" type="pres">
      <dgm:prSet presAssocID="{D0965441-F615-4E6F-9AD1-438ACEE738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0F46ABCD-ECD8-4C7A-B87A-DA954346D83B}" type="pres">
      <dgm:prSet presAssocID="{D0965441-F615-4E6F-9AD1-438ACEE73831}" presName="spaceRect" presStyleCnt="0"/>
      <dgm:spPr/>
    </dgm:pt>
    <dgm:pt modelId="{286FB4D1-32F5-4E2C-B5C5-427244DA8D62}" type="pres">
      <dgm:prSet presAssocID="{D0965441-F615-4E6F-9AD1-438ACEE73831}" presName="textRect" presStyleLbl="revTx" presStyleIdx="2" presStyleCnt="4">
        <dgm:presLayoutVars>
          <dgm:chMax val="1"/>
          <dgm:chPref val="1"/>
        </dgm:presLayoutVars>
      </dgm:prSet>
      <dgm:spPr/>
    </dgm:pt>
    <dgm:pt modelId="{055904EC-C3AD-4D5E-A860-1882357E2D1C}" type="pres">
      <dgm:prSet presAssocID="{DABDB12A-0DC0-45EF-ACEC-037ECC32E4B4}" presName="sibTrans" presStyleCnt="0"/>
      <dgm:spPr/>
    </dgm:pt>
    <dgm:pt modelId="{40307DBA-00BA-4EEA-8633-95D4519B0BD9}" type="pres">
      <dgm:prSet presAssocID="{9F8BE349-2D03-4A20-AF4B-50BFF7B6E1CF}" presName="compNode" presStyleCnt="0"/>
      <dgm:spPr/>
    </dgm:pt>
    <dgm:pt modelId="{67F0A67A-CBA4-4B0C-9FE4-E0FEEAF29DE9}" type="pres">
      <dgm:prSet presAssocID="{9F8BE349-2D03-4A20-AF4B-50BFF7B6E1CF}" presName="iconBgRect" presStyleLbl="bgShp" presStyleIdx="3" presStyleCnt="4"/>
      <dgm:spPr/>
    </dgm:pt>
    <dgm:pt modelId="{35152121-DAE9-473C-B09D-0F654555CD2B}" type="pres">
      <dgm:prSet presAssocID="{9F8BE349-2D03-4A20-AF4B-50BFF7B6E1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 with solid fill"/>
        </a:ext>
      </dgm:extLst>
    </dgm:pt>
    <dgm:pt modelId="{EC0046EC-5110-4340-A120-454F07593418}" type="pres">
      <dgm:prSet presAssocID="{9F8BE349-2D03-4A20-AF4B-50BFF7B6E1CF}" presName="spaceRect" presStyleCnt="0"/>
      <dgm:spPr/>
    </dgm:pt>
    <dgm:pt modelId="{ED204C1C-A750-49D8-9D1C-C413589EBC0B}" type="pres">
      <dgm:prSet presAssocID="{9F8BE349-2D03-4A20-AF4B-50BFF7B6E1C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F96615-8874-4A3B-BFEF-20A036C73884}" type="presOf" srcId="{7049345D-D65A-46F8-BE63-BC7439FF2212}" destId="{4A5743A0-7760-4B80-8DBA-CAE168823613}" srcOrd="0" destOrd="0" presId="urn:microsoft.com/office/officeart/2018/5/layout/IconCircleLabelList"/>
    <dgm:cxn modelId="{AE30B715-AB0D-448B-8EFE-96886A5012DF}" type="presOf" srcId="{D0965441-F615-4E6F-9AD1-438ACEE73831}" destId="{286FB4D1-32F5-4E2C-B5C5-427244DA8D62}" srcOrd="0" destOrd="0" presId="urn:microsoft.com/office/officeart/2018/5/layout/IconCircleLabelList"/>
    <dgm:cxn modelId="{4D2A8B46-91C6-434F-9C99-6D25E68A1B03}" srcId="{7049345D-D65A-46F8-BE63-BC7439FF2212}" destId="{9F8BE349-2D03-4A20-AF4B-50BFF7B6E1CF}" srcOrd="3" destOrd="0" parTransId="{3653B9CB-6E7C-4A0D-9922-8E9B7D97A3DD}" sibTransId="{695BCE49-6F5A-4900-AFD4-AC9017F72652}"/>
    <dgm:cxn modelId="{066CD166-73EF-4A2B-AEB9-1813CFCD9EEC}" srcId="{7049345D-D65A-46F8-BE63-BC7439FF2212}" destId="{D0965441-F615-4E6F-9AD1-438ACEE73831}" srcOrd="2" destOrd="0" parTransId="{694CA43B-8E37-46EE-A5A8-97B2BC4A6114}" sibTransId="{DABDB12A-0DC0-45EF-ACEC-037ECC32E4B4}"/>
    <dgm:cxn modelId="{D71CD47F-8D47-48E6-8C56-CE7D00890CBB}" type="presOf" srcId="{9F8BE349-2D03-4A20-AF4B-50BFF7B6E1CF}" destId="{ED204C1C-A750-49D8-9D1C-C413589EBC0B}" srcOrd="0" destOrd="0" presId="urn:microsoft.com/office/officeart/2018/5/layout/IconCircleLabelList"/>
    <dgm:cxn modelId="{A419BD8C-384A-457E-A309-A50A08DA2E42}" type="presOf" srcId="{F03EEBAC-1C14-436C-99FE-2A23A3503B23}" destId="{40C13086-939B-4AC2-AC98-85E3E8B00687}" srcOrd="0" destOrd="0" presId="urn:microsoft.com/office/officeart/2018/5/layout/IconCircleLabelList"/>
    <dgm:cxn modelId="{551643A4-C470-43D9-BC6F-6D705249EDC5}" srcId="{7049345D-D65A-46F8-BE63-BC7439FF2212}" destId="{0763258F-ACFB-4ACC-9A2A-516998394350}" srcOrd="0" destOrd="0" parTransId="{E9675C11-C73F-4A7C-ADDE-C92275F3F785}" sibTransId="{444A6C9B-286A-4039-80B8-8AB092A331EE}"/>
    <dgm:cxn modelId="{45A132C7-D547-4A4F-B8AF-8E420E103276}" srcId="{7049345D-D65A-46F8-BE63-BC7439FF2212}" destId="{F03EEBAC-1C14-436C-99FE-2A23A3503B23}" srcOrd="1" destOrd="0" parTransId="{F6088572-5C5B-4DD0-BCDE-33B3A8D046EE}" sibTransId="{6E5B17D5-4D2C-4DA3-8CD0-BF5E18440CB3}"/>
    <dgm:cxn modelId="{73FBBDDF-E17B-455B-BFE7-B87E45A6E539}" type="presOf" srcId="{0763258F-ACFB-4ACC-9A2A-516998394350}" destId="{0AC11D2C-4921-493C-9F73-57A703FC2210}" srcOrd="0" destOrd="0" presId="urn:microsoft.com/office/officeart/2018/5/layout/IconCircleLabelList"/>
    <dgm:cxn modelId="{E8138F67-278E-4B15-85C0-24F6A77EA8A1}" type="presParOf" srcId="{4A5743A0-7760-4B80-8DBA-CAE168823613}" destId="{E15B9109-3C0B-4650-A846-5E4F8EDFE30E}" srcOrd="0" destOrd="0" presId="urn:microsoft.com/office/officeart/2018/5/layout/IconCircleLabelList"/>
    <dgm:cxn modelId="{EB2DE02C-0F7F-45E2-A495-22A013F39754}" type="presParOf" srcId="{E15B9109-3C0B-4650-A846-5E4F8EDFE30E}" destId="{51662A6E-9AE1-4676-99A3-5BB4292EB66A}" srcOrd="0" destOrd="0" presId="urn:microsoft.com/office/officeart/2018/5/layout/IconCircleLabelList"/>
    <dgm:cxn modelId="{BFC36557-7D69-47EB-9DD3-9DB9AFEBA951}" type="presParOf" srcId="{E15B9109-3C0B-4650-A846-5E4F8EDFE30E}" destId="{8DABC494-4949-4FCC-A4DD-37F6921B6A84}" srcOrd="1" destOrd="0" presId="urn:microsoft.com/office/officeart/2018/5/layout/IconCircleLabelList"/>
    <dgm:cxn modelId="{4C8B787F-68B9-4C15-BB0C-CD29161299D7}" type="presParOf" srcId="{E15B9109-3C0B-4650-A846-5E4F8EDFE30E}" destId="{E4718126-D97A-4A95-BF21-D612694F997B}" srcOrd="2" destOrd="0" presId="urn:microsoft.com/office/officeart/2018/5/layout/IconCircleLabelList"/>
    <dgm:cxn modelId="{FC6B60B2-A75E-4C3B-BE81-4B193C7DAD8D}" type="presParOf" srcId="{E15B9109-3C0B-4650-A846-5E4F8EDFE30E}" destId="{0AC11D2C-4921-493C-9F73-57A703FC2210}" srcOrd="3" destOrd="0" presId="urn:microsoft.com/office/officeart/2018/5/layout/IconCircleLabelList"/>
    <dgm:cxn modelId="{A739C8EC-4850-450E-8BE1-7E49F914B671}" type="presParOf" srcId="{4A5743A0-7760-4B80-8DBA-CAE168823613}" destId="{1990C149-A5BB-4166-9C7F-9EBCBBABD18B}" srcOrd="1" destOrd="0" presId="urn:microsoft.com/office/officeart/2018/5/layout/IconCircleLabelList"/>
    <dgm:cxn modelId="{F04B56C3-EDB6-413B-9CCC-54C76632E487}" type="presParOf" srcId="{4A5743A0-7760-4B80-8DBA-CAE168823613}" destId="{13B56FCB-EB3D-42C7-82CC-C84377C3804F}" srcOrd="2" destOrd="0" presId="urn:microsoft.com/office/officeart/2018/5/layout/IconCircleLabelList"/>
    <dgm:cxn modelId="{AB82861F-C926-4801-8D4F-8BA3849B6B67}" type="presParOf" srcId="{13B56FCB-EB3D-42C7-82CC-C84377C3804F}" destId="{685E4072-BA5D-46C1-A685-FBDC4A1BE97B}" srcOrd="0" destOrd="0" presId="urn:microsoft.com/office/officeart/2018/5/layout/IconCircleLabelList"/>
    <dgm:cxn modelId="{DD18808D-516A-4647-8B31-6181552F854B}" type="presParOf" srcId="{13B56FCB-EB3D-42C7-82CC-C84377C3804F}" destId="{B31FCD82-70A9-43C3-A363-54A781774745}" srcOrd="1" destOrd="0" presId="urn:microsoft.com/office/officeart/2018/5/layout/IconCircleLabelList"/>
    <dgm:cxn modelId="{4F125C45-912D-467E-A4BC-35919C00DE1F}" type="presParOf" srcId="{13B56FCB-EB3D-42C7-82CC-C84377C3804F}" destId="{52002FFF-EBB9-4ACB-BCA4-31D84863CF7A}" srcOrd="2" destOrd="0" presId="urn:microsoft.com/office/officeart/2018/5/layout/IconCircleLabelList"/>
    <dgm:cxn modelId="{9109D4DE-7DF6-4B70-B396-7A412E5FF310}" type="presParOf" srcId="{13B56FCB-EB3D-42C7-82CC-C84377C3804F}" destId="{40C13086-939B-4AC2-AC98-85E3E8B00687}" srcOrd="3" destOrd="0" presId="urn:microsoft.com/office/officeart/2018/5/layout/IconCircleLabelList"/>
    <dgm:cxn modelId="{33076CC4-B13B-41BA-B906-A5B04E7E5A3B}" type="presParOf" srcId="{4A5743A0-7760-4B80-8DBA-CAE168823613}" destId="{ACDB1D12-B3A4-4AE6-8487-EF25BDCB2E57}" srcOrd="3" destOrd="0" presId="urn:microsoft.com/office/officeart/2018/5/layout/IconCircleLabelList"/>
    <dgm:cxn modelId="{CFF7D855-31F8-43E7-9B17-3C922A99CC6C}" type="presParOf" srcId="{4A5743A0-7760-4B80-8DBA-CAE168823613}" destId="{DAA40AFC-A718-4E39-A553-0D58C1ECB472}" srcOrd="4" destOrd="0" presId="urn:microsoft.com/office/officeart/2018/5/layout/IconCircleLabelList"/>
    <dgm:cxn modelId="{4D779EC3-E49E-4A0F-BF42-BCABD064BE8F}" type="presParOf" srcId="{DAA40AFC-A718-4E39-A553-0D58C1ECB472}" destId="{0A3A782D-C6BC-43D8-9303-32BB09003015}" srcOrd="0" destOrd="0" presId="urn:microsoft.com/office/officeart/2018/5/layout/IconCircleLabelList"/>
    <dgm:cxn modelId="{7B32145F-B570-4803-948D-78FC499A3760}" type="presParOf" srcId="{DAA40AFC-A718-4E39-A553-0D58C1ECB472}" destId="{52CB0E1F-50DF-4AE4-B1D5-C7F2AE2C2C01}" srcOrd="1" destOrd="0" presId="urn:microsoft.com/office/officeart/2018/5/layout/IconCircleLabelList"/>
    <dgm:cxn modelId="{A1862785-799E-4619-B964-E7B0BEB88A70}" type="presParOf" srcId="{DAA40AFC-A718-4E39-A553-0D58C1ECB472}" destId="{0F46ABCD-ECD8-4C7A-B87A-DA954346D83B}" srcOrd="2" destOrd="0" presId="urn:microsoft.com/office/officeart/2018/5/layout/IconCircleLabelList"/>
    <dgm:cxn modelId="{8ABCB61C-C836-46D5-A6A9-B0D88DF9075B}" type="presParOf" srcId="{DAA40AFC-A718-4E39-A553-0D58C1ECB472}" destId="{286FB4D1-32F5-4E2C-B5C5-427244DA8D62}" srcOrd="3" destOrd="0" presId="urn:microsoft.com/office/officeart/2018/5/layout/IconCircleLabelList"/>
    <dgm:cxn modelId="{4B0E5CFB-81DF-4D5D-B417-0922CEB0CAA7}" type="presParOf" srcId="{4A5743A0-7760-4B80-8DBA-CAE168823613}" destId="{055904EC-C3AD-4D5E-A860-1882357E2D1C}" srcOrd="5" destOrd="0" presId="urn:microsoft.com/office/officeart/2018/5/layout/IconCircleLabelList"/>
    <dgm:cxn modelId="{7E806EF1-ACA3-472D-8271-921E76123817}" type="presParOf" srcId="{4A5743A0-7760-4B80-8DBA-CAE168823613}" destId="{40307DBA-00BA-4EEA-8633-95D4519B0BD9}" srcOrd="6" destOrd="0" presId="urn:microsoft.com/office/officeart/2018/5/layout/IconCircleLabelList"/>
    <dgm:cxn modelId="{E545F6F8-D230-4217-93EB-89544CCEB538}" type="presParOf" srcId="{40307DBA-00BA-4EEA-8633-95D4519B0BD9}" destId="{67F0A67A-CBA4-4B0C-9FE4-E0FEEAF29DE9}" srcOrd="0" destOrd="0" presId="urn:microsoft.com/office/officeart/2018/5/layout/IconCircleLabelList"/>
    <dgm:cxn modelId="{0100C944-CF14-4C9F-ABF5-CEC9E36F77F9}" type="presParOf" srcId="{40307DBA-00BA-4EEA-8633-95D4519B0BD9}" destId="{35152121-DAE9-473C-B09D-0F654555CD2B}" srcOrd="1" destOrd="0" presId="urn:microsoft.com/office/officeart/2018/5/layout/IconCircleLabelList"/>
    <dgm:cxn modelId="{C508E247-32C0-470C-801D-E8CBB30A31B3}" type="presParOf" srcId="{40307DBA-00BA-4EEA-8633-95D4519B0BD9}" destId="{EC0046EC-5110-4340-A120-454F07593418}" srcOrd="2" destOrd="0" presId="urn:microsoft.com/office/officeart/2018/5/layout/IconCircleLabelList"/>
    <dgm:cxn modelId="{3F3D0F5D-D610-415A-8D33-CE7EB69C0D0E}" type="presParOf" srcId="{40307DBA-00BA-4EEA-8633-95D4519B0BD9}" destId="{ED204C1C-A750-49D8-9D1C-C413589EBC0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4CABE-0CEA-47FF-A680-1BA122AA836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CC406-2D44-4CA6-B1D0-FF14A87221B9}">
      <dgm:prSet/>
      <dgm:spPr/>
      <dgm:t>
        <a:bodyPr/>
        <a:lstStyle/>
        <a:p>
          <a:r>
            <a:rPr lang="en-US" dirty="0"/>
            <a:t>1. Where can I go if I have additional questions about the CWEL program?</a:t>
          </a:r>
        </a:p>
      </dgm:t>
    </dgm:pt>
    <dgm:pt modelId="{E03B76A4-6C06-415A-AA66-65DDDDECEB0D}" type="parTrans" cxnId="{853578B4-1603-4071-9696-5E8B1C8A3E08}">
      <dgm:prSet/>
      <dgm:spPr/>
      <dgm:t>
        <a:bodyPr/>
        <a:lstStyle/>
        <a:p>
          <a:endParaRPr lang="en-US"/>
        </a:p>
      </dgm:t>
    </dgm:pt>
    <dgm:pt modelId="{FD3DF319-4732-4037-B050-C248A7237E4E}" type="sibTrans" cxnId="{853578B4-1603-4071-9696-5E8B1C8A3E08}">
      <dgm:prSet/>
      <dgm:spPr/>
      <dgm:t>
        <a:bodyPr/>
        <a:lstStyle/>
        <a:p>
          <a:endParaRPr lang="en-US"/>
        </a:p>
      </dgm:t>
    </dgm:pt>
    <dgm:pt modelId="{8CC16D75-9D75-48F5-A7ED-759A954EE2BE}">
      <dgm:prSet/>
      <dgm:spPr/>
      <dgm:t>
        <a:bodyPr/>
        <a:lstStyle/>
        <a:p>
          <a:r>
            <a:rPr lang="en-US" dirty="0"/>
            <a:t>2. Where can I go if I have additional questions about reimbursements? </a:t>
          </a:r>
        </a:p>
      </dgm:t>
    </dgm:pt>
    <dgm:pt modelId="{0D3C3B6F-9B25-4857-BE04-66C09BF7B520}" type="parTrans" cxnId="{B7558575-9A8A-4503-8E1E-D4AE63F13232}">
      <dgm:prSet/>
      <dgm:spPr/>
      <dgm:t>
        <a:bodyPr/>
        <a:lstStyle/>
        <a:p>
          <a:endParaRPr lang="en-US"/>
        </a:p>
      </dgm:t>
    </dgm:pt>
    <dgm:pt modelId="{72FAACC1-1944-4DFD-922B-DAE22A9094C6}" type="sibTrans" cxnId="{B7558575-9A8A-4503-8E1E-D4AE63F13232}">
      <dgm:prSet/>
      <dgm:spPr/>
      <dgm:t>
        <a:bodyPr/>
        <a:lstStyle/>
        <a:p>
          <a:endParaRPr lang="en-US"/>
        </a:p>
      </dgm:t>
    </dgm:pt>
    <dgm:pt modelId="{FC235875-C9D4-4964-AE3A-4FDF9CEEF24D}">
      <dgm:prSet/>
      <dgm:spPr/>
      <dgm:t>
        <a:bodyPr/>
        <a:lstStyle/>
        <a:p>
          <a:r>
            <a:rPr lang="en-US" dirty="0"/>
            <a:t>3. What happens if I need to take a leave of absence from school/work?</a:t>
          </a:r>
        </a:p>
      </dgm:t>
    </dgm:pt>
    <dgm:pt modelId="{BD14D636-910D-4025-84F2-5D7B47849C44}" type="parTrans" cxnId="{FCB5E348-09C8-433B-97E3-7EB0004C610E}">
      <dgm:prSet/>
      <dgm:spPr/>
      <dgm:t>
        <a:bodyPr/>
        <a:lstStyle/>
        <a:p>
          <a:endParaRPr lang="en-US"/>
        </a:p>
      </dgm:t>
    </dgm:pt>
    <dgm:pt modelId="{1147597E-6402-4EBB-99B6-CEA63C4C5F96}" type="sibTrans" cxnId="{FCB5E348-09C8-433B-97E3-7EB0004C610E}">
      <dgm:prSet/>
      <dgm:spPr/>
      <dgm:t>
        <a:bodyPr/>
        <a:lstStyle/>
        <a:p>
          <a:endParaRPr lang="en-US"/>
        </a:p>
      </dgm:t>
    </dgm:pt>
    <dgm:pt modelId="{BBAD8C82-ABA9-41A6-8E49-90296C629DC2}">
      <dgm:prSet/>
      <dgm:spPr/>
      <dgm:t>
        <a:bodyPr/>
        <a:lstStyle/>
        <a:p>
          <a:r>
            <a:rPr lang="en-US" dirty="0"/>
            <a:t>4. Can I participate in a paid fellowship/internship?</a:t>
          </a:r>
        </a:p>
      </dgm:t>
    </dgm:pt>
    <dgm:pt modelId="{683652A8-283F-4BA7-A63D-900A874664BF}" type="parTrans" cxnId="{1A2B89FC-4DF3-48B7-B624-EABF6BD34F77}">
      <dgm:prSet/>
      <dgm:spPr/>
      <dgm:t>
        <a:bodyPr/>
        <a:lstStyle/>
        <a:p>
          <a:endParaRPr lang="en-US"/>
        </a:p>
      </dgm:t>
    </dgm:pt>
    <dgm:pt modelId="{CC59CF81-179F-4DBA-90A6-82EDBA82D7CD}" type="sibTrans" cxnId="{1A2B89FC-4DF3-48B7-B624-EABF6BD34F77}">
      <dgm:prSet/>
      <dgm:spPr/>
      <dgm:t>
        <a:bodyPr/>
        <a:lstStyle/>
        <a:p>
          <a:endParaRPr lang="en-US"/>
        </a:p>
      </dgm:t>
    </dgm:pt>
    <dgm:pt modelId="{DF3B16B7-67DF-4123-887D-97822E65997B}">
      <dgm:prSet/>
      <dgm:spPr/>
      <dgm:t>
        <a:bodyPr/>
        <a:lstStyle/>
        <a:p>
          <a:r>
            <a:rPr lang="en-US" dirty="0"/>
            <a:t>5. Can we increase our options for CWEL-approved electives?</a:t>
          </a:r>
        </a:p>
      </dgm:t>
    </dgm:pt>
    <dgm:pt modelId="{A3B899BA-9F69-4D80-988B-54EE51C10874}" type="parTrans" cxnId="{FEC3C67F-8E33-4B42-B50B-B697CB8A3239}">
      <dgm:prSet/>
      <dgm:spPr/>
      <dgm:t>
        <a:bodyPr/>
        <a:lstStyle/>
        <a:p>
          <a:endParaRPr lang="en-US"/>
        </a:p>
      </dgm:t>
    </dgm:pt>
    <dgm:pt modelId="{EEDB9C58-B86C-40DE-A598-555ACEE46740}" type="sibTrans" cxnId="{FEC3C67F-8E33-4B42-B50B-B697CB8A3239}">
      <dgm:prSet/>
      <dgm:spPr/>
      <dgm:t>
        <a:bodyPr/>
        <a:lstStyle/>
        <a:p>
          <a:endParaRPr lang="en-US"/>
        </a:p>
      </dgm:t>
    </dgm:pt>
    <dgm:pt modelId="{B7A69ECB-036D-4435-89C7-0600BAE2E366}">
      <dgm:prSet/>
      <dgm:spPr/>
      <dgm:t>
        <a:bodyPr/>
        <a:lstStyle/>
        <a:p>
          <a:r>
            <a:rPr lang="en-US" dirty="0"/>
            <a:t>6. Does CWEL pay for accident or health insurance required by the university?</a:t>
          </a:r>
        </a:p>
      </dgm:t>
    </dgm:pt>
    <dgm:pt modelId="{CC204191-D40E-414B-BDE4-3DFCFE463D1E}" type="parTrans" cxnId="{B680AD00-F8BA-41D4-BD73-5A43FD98216B}">
      <dgm:prSet/>
      <dgm:spPr/>
      <dgm:t>
        <a:bodyPr/>
        <a:lstStyle/>
        <a:p>
          <a:endParaRPr lang="en-US"/>
        </a:p>
      </dgm:t>
    </dgm:pt>
    <dgm:pt modelId="{21050016-4D6E-47B7-B0BD-C4F912A4EACA}" type="sibTrans" cxnId="{B680AD00-F8BA-41D4-BD73-5A43FD98216B}">
      <dgm:prSet/>
      <dgm:spPr/>
      <dgm:t>
        <a:bodyPr/>
        <a:lstStyle/>
        <a:p>
          <a:endParaRPr lang="en-US"/>
        </a:p>
      </dgm:t>
    </dgm:pt>
    <dgm:pt modelId="{9BB86F87-E575-4CB8-9688-BC918727106C}">
      <dgm:prSet/>
      <dgm:spPr/>
      <dgm:t>
        <a:bodyPr/>
        <a:lstStyle/>
        <a:p>
          <a:r>
            <a:rPr lang="en-US" dirty="0"/>
            <a:t>7. Can CWEL pay for tuition or costs related to prerequisite courses?</a:t>
          </a:r>
        </a:p>
      </dgm:t>
    </dgm:pt>
    <dgm:pt modelId="{6B47EBC5-ED29-4C84-AD7B-B6B6B6D3DB59}" type="parTrans" cxnId="{5FE0E558-6C58-4810-A27E-4447892CB22D}">
      <dgm:prSet/>
      <dgm:spPr/>
      <dgm:t>
        <a:bodyPr/>
        <a:lstStyle/>
        <a:p>
          <a:endParaRPr lang="en-US"/>
        </a:p>
      </dgm:t>
    </dgm:pt>
    <dgm:pt modelId="{AE16D0A9-C488-43BC-A1AB-692E399B8EE5}" type="sibTrans" cxnId="{5FE0E558-6C58-4810-A27E-4447892CB22D}">
      <dgm:prSet/>
      <dgm:spPr/>
      <dgm:t>
        <a:bodyPr/>
        <a:lstStyle/>
        <a:p>
          <a:endParaRPr lang="en-US"/>
        </a:p>
      </dgm:t>
    </dgm:pt>
    <dgm:pt modelId="{3CFBBC0C-22B0-4568-9A11-97E057269D2D}">
      <dgm:prSet/>
      <dgm:spPr/>
      <dgm:t>
        <a:bodyPr/>
        <a:lstStyle/>
        <a:p>
          <a:r>
            <a:rPr lang="en-US" dirty="0"/>
            <a:t>8. What additional questions do you have?</a:t>
          </a:r>
        </a:p>
      </dgm:t>
    </dgm:pt>
    <dgm:pt modelId="{F347CE61-6F38-4606-8B70-D956DF1A14A7}" type="parTrans" cxnId="{4A6EECB9-7F7D-4CB3-BA2F-B3F88AFBD09A}">
      <dgm:prSet/>
      <dgm:spPr/>
      <dgm:t>
        <a:bodyPr/>
        <a:lstStyle/>
        <a:p>
          <a:endParaRPr lang="en-US"/>
        </a:p>
      </dgm:t>
    </dgm:pt>
    <dgm:pt modelId="{59EE3309-9091-40CB-A9D0-60DF4AA97D4E}" type="sibTrans" cxnId="{4A6EECB9-7F7D-4CB3-BA2F-B3F88AFBD09A}">
      <dgm:prSet/>
      <dgm:spPr/>
      <dgm:t>
        <a:bodyPr/>
        <a:lstStyle/>
        <a:p>
          <a:endParaRPr lang="en-US"/>
        </a:p>
      </dgm:t>
    </dgm:pt>
    <dgm:pt modelId="{AF1FA4A1-0479-4DA9-9DA7-AB1C36B94255}" type="pres">
      <dgm:prSet presAssocID="{8C64CABE-0CEA-47FF-A680-1BA122AA8361}" presName="vert0" presStyleCnt="0">
        <dgm:presLayoutVars>
          <dgm:dir/>
          <dgm:animOne val="branch"/>
          <dgm:animLvl val="lvl"/>
        </dgm:presLayoutVars>
      </dgm:prSet>
      <dgm:spPr/>
    </dgm:pt>
    <dgm:pt modelId="{6F033E3D-CDF8-43F1-A361-4A971FFEB5AB}" type="pres">
      <dgm:prSet presAssocID="{138CC406-2D44-4CA6-B1D0-FF14A87221B9}" presName="thickLine" presStyleLbl="alignNode1" presStyleIdx="0" presStyleCnt="8"/>
      <dgm:spPr/>
    </dgm:pt>
    <dgm:pt modelId="{08F3123C-D454-4E24-A8FB-1F31EFAA944E}" type="pres">
      <dgm:prSet presAssocID="{138CC406-2D44-4CA6-B1D0-FF14A87221B9}" presName="horz1" presStyleCnt="0"/>
      <dgm:spPr/>
    </dgm:pt>
    <dgm:pt modelId="{BA9348F3-C547-48B3-BB8B-3A8A9C543606}" type="pres">
      <dgm:prSet presAssocID="{138CC406-2D44-4CA6-B1D0-FF14A87221B9}" presName="tx1" presStyleLbl="revTx" presStyleIdx="0" presStyleCnt="8"/>
      <dgm:spPr/>
    </dgm:pt>
    <dgm:pt modelId="{802C541F-C6AA-4A82-BC94-CA2E42797625}" type="pres">
      <dgm:prSet presAssocID="{138CC406-2D44-4CA6-B1D0-FF14A87221B9}" presName="vert1" presStyleCnt="0"/>
      <dgm:spPr/>
    </dgm:pt>
    <dgm:pt modelId="{780BFC9C-35E7-4810-91E9-281E4F283D63}" type="pres">
      <dgm:prSet presAssocID="{8CC16D75-9D75-48F5-A7ED-759A954EE2BE}" presName="thickLine" presStyleLbl="alignNode1" presStyleIdx="1" presStyleCnt="8"/>
      <dgm:spPr/>
    </dgm:pt>
    <dgm:pt modelId="{8F96B324-C096-4050-A2A7-AADE83749B2F}" type="pres">
      <dgm:prSet presAssocID="{8CC16D75-9D75-48F5-A7ED-759A954EE2BE}" presName="horz1" presStyleCnt="0"/>
      <dgm:spPr/>
    </dgm:pt>
    <dgm:pt modelId="{726C460E-38C2-4C78-BA58-2C6500A3DCE2}" type="pres">
      <dgm:prSet presAssocID="{8CC16D75-9D75-48F5-A7ED-759A954EE2BE}" presName="tx1" presStyleLbl="revTx" presStyleIdx="1" presStyleCnt="8"/>
      <dgm:spPr/>
    </dgm:pt>
    <dgm:pt modelId="{E939FAB0-F995-4F95-879A-922607EC3D0D}" type="pres">
      <dgm:prSet presAssocID="{8CC16D75-9D75-48F5-A7ED-759A954EE2BE}" presName="vert1" presStyleCnt="0"/>
      <dgm:spPr/>
    </dgm:pt>
    <dgm:pt modelId="{73097A05-BE5D-4C11-83CB-7FB442C6E520}" type="pres">
      <dgm:prSet presAssocID="{FC235875-C9D4-4964-AE3A-4FDF9CEEF24D}" presName="thickLine" presStyleLbl="alignNode1" presStyleIdx="2" presStyleCnt="8"/>
      <dgm:spPr/>
    </dgm:pt>
    <dgm:pt modelId="{391E5D99-0E85-4EE5-82E0-71A8CE493EB4}" type="pres">
      <dgm:prSet presAssocID="{FC235875-C9D4-4964-AE3A-4FDF9CEEF24D}" presName="horz1" presStyleCnt="0"/>
      <dgm:spPr/>
    </dgm:pt>
    <dgm:pt modelId="{F74559A0-17DB-499B-BF17-DB8D3E3B2490}" type="pres">
      <dgm:prSet presAssocID="{FC235875-C9D4-4964-AE3A-4FDF9CEEF24D}" presName="tx1" presStyleLbl="revTx" presStyleIdx="2" presStyleCnt="8"/>
      <dgm:spPr/>
    </dgm:pt>
    <dgm:pt modelId="{021AE543-2DB0-4CEB-9C3B-6B5BB4A3442A}" type="pres">
      <dgm:prSet presAssocID="{FC235875-C9D4-4964-AE3A-4FDF9CEEF24D}" presName="vert1" presStyleCnt="0"/>
      <dgm:spPr/>
    </dgm:pt>
    <dgm:pt modelId="{9EF86DDB-A25C-4FA2-ACCB-CFC550A947DD}" type="pres">
      <dgm:prSet presAssocID="{BBAD8C82-ABA9-41A6-8E49-90296C629DC2}" presName="thickLine" presStyleLbl="alignNode1" presStyleIdx="3" presStyleCnt="8"/>
      <dgm:spPr/>
    </dgm:pt>
    <dgm:pt modelId="{B0450620-3B8E-40D7-A63C-8FE5148FE919}" type="pres">
      <dgm:prSet presAssocID="{BBAD8C82-ABA9-41A6-8E49-90296C629DC2}" presName="horz1" presStyleCnt="0"/>
      <dgm:spPr/>
    </dgm:pt>
    <dgm:pt modelId="{CAD33237-7454-4870-8D81-8770817DD1E6}" type="pres">
      <dgm:prSet presAssocID="{BBAD8C82-ABA9-41A6-8E49-90296C629DC2}" presName="tx1" presStyleLbl="revTx" presStyleIdx="3" presStyleCnt="8"/>
      <dgm:spPr/>
    </dgm:pt>
    <dgm:pt modelId="{91F820F8-736B-424B-9E4B-CC70488D0AA6}" type="pres">
      <dgm:prSet presAssocID="{BBAD8C82-ABA9-41A6-8E49-90296C629DC2}" presName="vert1" presStyleCnt="0"/>
      <dgm:spPr/>
    </dgm:pt>
    <dgm:pt modelId="{F7FFCF23-FCB1-4915-A5C0-73C26BC0C2D6}" type="pres">
      <dgm:prSet presAssocID="{DF3B16B7-67DF-4123-887D-97822E65997B}" presName="thickLine" presStyleLbl="alignNode1" presStyleIdx="4" presStyleCnt="8"/>
      <dgm:spPr/>
    </dgm:pt>
    <dgm:pt modelId="{3F496C97-C91A-4474-A0AB-972DD6AF4ECA}" type="pres">
      <dgm:prSet presAssocID="{DF3B16B7-67DF-4123-887D-97822E65997B}" presName="horz1" presStyleCnt="0"/>
      <dgm:spPr/>
    </dgm:pt>
    <dgm:pt modelId="{28250643-90AF-4A2B-9797-08D74A85F73A}" type="pres">
      <dgm:prSet presAssocID="{DF3B16B7-67DF-4123-887D-97822E65997B}" presName="tx1" presStyleLbl="revTx" presStyleIdx="4" presStyleCnt="8"/>
      <dgm:spPr/>
    </dgm:pt>
    <dgm:pt modelId="{5F010CCD-FB6F-4FF2-A0F2-E8B862AB267C}" type="pres">
      <dgm:prSet presAssocID="{DF3B16B7-67DF-4123-887D-97822E65997B}" presName="vert1" presStyleCnt="0"/>
      <dgm:spPr/>
    </dgm:pt>
    <dgm:pt modelId="{1C9C76E7-20D9-4E46-BA5F-BBA549BB213C}" type="pres">
      <dgm:prSet presAssocID="{B7A69ECB-036D-4435-89C7-0600BAE2E366}" presName="thickLine" presStyleLbl="alignNode1" presStyleIdx="5" presStyleCnt="8"/>
      <dgm:spPr/>
    </dgm:pt>
    <dgm:pt modelId="{FE94837A-AF65-4548-926D-6BEE7CB83C2D}" type="pres">
      <dgm:prSet presAssocID="{B7A69ECB-036D-4435-89C7-0600BAE2E366}" presName="horz1" presStyleCnt="0"/>
      <dgm:spPr/>
    </dgm:pt>
    <dgm:pt modelId="{CEAA08A9-705F-4155-AD64-1F9D718C32F9}" type="pres">
      <dgm:prSet presAssocID="{B7A69ECB-036D-4435-89C7-0600BAE2E366}" presName="tx1" presStyleLbl="revTx" presStyleIdx="5" presStyleCnt="8"/>
      <dgm:spPr/>
    </dgm:pt>
    <dgm:pt modelId="{93CA8736-43F9-47CA-9EDC-F0961A5F2B05}" type="pres">
      <dgm:prSet presAssocID="{B7A69ECB-036D-4435-89C7-0600BAE2E366}" presName="vert1" presStyleCnt="0"/>
      <dgm:spPr/>
    </dgm:pt>
    <dgm:pt modelId="{4DC2A71C-BF2C-4B18-B4AF-208F2925D92C}" type="pres">
      <dgm:prSet presAssocID="{9BB86F87-E575-4CB8-9688-BC918727106C}" presName="thickLine" presStyleLbl="alignNode1" presStyleIdx="6" presStyleCnt="8"/>
      <dgm:spPr/>
    </dgm:pt>
    <dgm:pt modelId="{B9EB5794-66D6-45C5-AF41-81A214054D77}" type="pres">
      <dgm:prSet presAssocID="{9BB86F87-E575-4CB8-9688-BC918727106C}" presName="horz1" presStyleCnt="0"/>
      <dgm:spPr/>
    </dgm:pt>
    <dgm:pt modelId="{ED65CF72-EEC6-499A-98BF-BC66C89FC759}" type="pres">
      <dgm:prSet presAssocID="{9BB86F87-E575-4CB8-9688-BC918727106C}" presName="tx1" presStyleLbl="revTx" presStyleIdx="6" presStyleCnt="8"/>
      <dgm:spPr/>
    </dgm:pt>
    <dgm:pt modelId="{D68A8D0E-9D08-4751-BDB4-2FA02A1FD93A}" type="pres">
      <dgm:prSet presAssocID="{9BB86F87-E575-4CB8-9688-BC918727106C}" presName="vert1" presStyleCnt="0"/>
      <dgm:spPr/>
    </dgm:pt>
    <dgm:pt modelId="{DBE58322-890D-4979-80F4-0959EC948A75}" type="pres">
      <dgm:prSet presAssocID="{3CFBBC0C-22B0-4568-9A11-97E057269D2D}" presName="thickLine" presStyleLbl="alignNode1" presStyleIdx="7" presStyleCnt="8"/>
      <dgm:spPr/>
    </dgm:pt>
    <dgm:pt modelId="{5FDAF638-9A57-40AB-8B0D-9CB5E2656BD8}" type="pres">
      <dgm:prSet presAssocID="{3CFBBC0C-22B0-4568-9A11-97E057269D2D}" presName="horz1" presStyleCnt="0"/>
      <dgm:spPr/>
    </dgm:pt>
    <dgm:pt modelId="{6B835C2E-79A7-4BC2-A832-35D81D59DB5E}" type="pres">
      <dgm:prSet presAssocID="{3CFBBC0C-22B0-4568-9A11-97E057269D2D}" presName="tx1" presStyleLbl="revTx" presStyleIdx="7" presStyleCnt="8"/>
      <dgm:spPr/>
    </dgm:pt>
    <dgm:pt modelId="{1AD36163-7CFF-41A5-8516-90D89F76D43E}" type="pres">
      <dgm:prSet presAssocID="{3CFBBC0C-22B0-4568-9A11-97E057269D2D}" presName="vert1" presStyleCnt="0"/>
      <dgm:spPr/>
    </dgm:pt>
  </dgm:ptLst>
  <dgm:cxnLst>
    <dgm:cxn modelId="{B680AD00-F8BA-41D4-BD73-5A43FD98216B}" srcId="{8C64CABE-0CEA-47FF-A680-1BA122AA8361}" destId="{B7A69ECB-036D-4435-89C7-0600BAE2E366}" srcOrd="5" destOrd="0" parTransId="{CC204191-D40E-414B-BDE4-3DFCFE463D1E}" sibTransId="{21050016-4D6E-47B7-B0BD-C4F912A4EACA}"/>
    <dgm:cxn modelId="{4A539E65-950E-4D96-8E5E-B88AE9BFB5E8}" type="presOf" srcId="{B7A69ECB-036D-4435-89C7-0600BAE2E366}" destId="{CEAA08A9-705F-4155-AD64-1F9D718C32F9}" srcOrd="0" destOrd="0" presId="urn:microsoft.com/office/officeart/2008/layout/LinedList"/>
    <dgm:cxn modelId="{FCB5E348-09C8-433B-97E3-7EB0004C610E}" srcId="{8C64CABE-0CEA-47FF-A680-1BA122AA8361}" destId="{FC235875-C9D4-4964-AE3A-4FDF9CEEF24D}" srcOrd="2" destOrd="0" parTransId="{BD14D636-910D-4025-84F2-5D7B47849C44}" sibTransId="{1147597E-6402-4EBB-99B6-CEA63C4C5F96}"/>
    <dgm:cxn modelId="{CC70814B-2D73-44F1-967C-C0CDEC0998A3}" type="presOf" srcId="{138CC406-2D44-4CA6-B1D0-FF14A87221B9}" destId="{BA9348F3-C547-48B3-BB8B-3A8A9C543606}" srcOrd="0" destOrd="0" presId="urn:microsoft.com/office/officeart/2008/layout/LinedList"/>
    <dgm:cxn modelId="{49B99153-8313-4232-8209-13671D7A5B6B}" type="presOf" srcId="{FC235875-C9D4-4964-AE3A-4FDF9CEEF24D}" destId="{F74559A0-17DB-499B-BF17-DB8D3E3B2490}" srcOrd="0" destOrd="0" presId="urn:microsoft.com/office/officeart/2008/layout/LinedList"/>
    <dgm:cxn modelId="{B7558575-9A8A-4503-8E1E-D4AE63F13232}" srcId="{8C64CABE-0CEA-47FF-A680-1BA122AA8361}" destId="{8CC16D75-9D75-48F5-A7ED-759A954EE2BE}" srcOrd="1" destOrd="0" parTransId="{0D3C3B6F-9B25-4857-BE04-66C09BF7B520}" sibTransId="{72FAACC1-1944-4DFD-922B-DAE22A9094C6}"/>
    <dgm:cxn modelId="{A9E07F78-9863-460E-839B-C1626E975210}" type="presOf" srcId="{DF3B16B7-67DF-4123-887D-97822E65997B}" destId="{28250643-90AF-4A2B-9797-08D74A85F73A}" srcOrd="0" destOrd="0" presId="urn:microsoft.com/office/officeart/2008/layout/LinedList"/>
    <dgm:cxn modelId="{5FE0E558-6C58-4810-A27E-4447892CB22D}" srcId="{8C64CABE-0CEA-47FF-A680-1BA122AA8361}" destId="{9BB86F87-E575-4CB8-9688-BC918727106C}" srcOrd="6" destOrd="0" parTransId="{6B47EBC5-ED29-4C84-AD7B-B6B6B6D3DB59}" sibTransId="{AE16D0A9-C488-43BC-A1AB-692E399B8EE5}"/>
    <dgm:cxn modelId="{FEC3C67F-8E33-4B42-B50B-B697CB8A3239}" srcId="{8C64CABE-0CEA-47FF-A680-1BA122AA8361}" destId="{DF3B16B7-67DF-4123-887D-97822E65997B}" srcOrd="4" destOrd="0" parTransId="{A3B899BA-9F69-4D80-988B-54EE51C10874}" sibTransId="{EEDB9C58-B86C-40DE-A598-555ACEE46740}"/>
    <dgm:cxn modelId="{BBB58382-C3AE-41A1-B1F6-1790DE84DBE7}" type="presOf" srcId="{3CFBBC0C-22B0-4568-9A11-97E057269D2D}" destId="{6B835C2E-79A7-4BC2-A832-35D81D59DB5E}" srcOrd="0" destOrd="0" presId="urn:microsoft.com/office/officeart/2008/layout/LinedList"/>
    <dgm:cxn modelId="{064A6588-86EE-4E8B-BD92-5A259A8B6EB1}" type="presOf" srcId="{BBAD8C82-ABA9-41A6-8E49-90296C629DC2}" destId="{CAD33237-7454-4870-8D81-8770817DD1E6}" srcOrd="0" destOrd="0" presId="urn:microsoft.com/office/officeart/2008/layout/LinedList"/>
    <dgm:cxn modelId="{CE391CB2-BA5F-46F8-B145-B49715878A05}" type="presOf" srcId="{8C64CABE-0CEA-47FF-A680-1BA122AA8361}" destId="{AF1FA4A1-0479-4DA9-9DA7-AB1C36B94255}" srcOrd="0" destOrd="0" presId="urn:microsoft.com/office/officeart/2008/layout/LinedList"/>
    <dgm:cxn modelId="{853578B4-1603-4071-9696-5E8B1C8A3E08}" srcId="{8C64CABE-0CEA-47FF-A680-1BA122AA8361}" destId="{138CC406-2D44-4CA6-B1D0-FF14A87221B9}" srcOrd="0" destOrd="0" parTransId="{E03B76A4-6C06-415A-AA66-65DDDDECEB0D}" sibTransId="{FD3DF319-4732-4037-B050-C248A7237E4E}"/>
    <dgm:cxn modelId="{4A6EECB9-7F7D-4CB3-BA2F-B3F88AFBD09A}" srcId="{8C64CABE-0CEA-47FF-A680-1BA122AA8361}" destId="{3CFBBC0C-22B0-4568-9A11-97E057269D2D}" srcOrd="7" destOrd="0" parTransId="{F347CE61-6F38-4606-8B70-D956DF1A14A7}" sibTransId="{59EE3309-9091-40CB-A9D0-60DF4AA97D4E}"/>
    <dgm:cxn modelId="{7ADF33C3-D922-4E32-9E01-0999446A6711}" type="presOf" srcId="{8CC16D75-9D75-48F5-A7ED-759A954EE2BE}" destId="{726C460E-38C2-4C78-BA58-2C6500A3DCE2}" srcOrd="0" destOrd="0" presId="urn:microsoft.com/office/officeart/2008/layout/LinedList"/>
    <dgm:cxn modelId="{03A1FAE9-B44B-4553-9883-9523AC7EAB1E}" type="presOf" srcId="{9BB86F87-E575-4CB8-9688-BC918727106C}" destId="{ED65CF72-EEC6-499A-98BF-BC66C89FC759}" srcOrd="0" destOrd="0" presId="urn:microsoft.com/office/officeart/2008/layout/LinedList"/>
    <dgm:cxn modelId="{1A2B89FC-4DF3-48B7-B624-EABF6BD34F77}" srcId="{8C64CABE-0CEA-47FF-A680-1BA122AA8361}" destId="{BBAD8C82-ABA9-41A6-8E49-90296C629DC2}" srcOrd="3" destOrd="0" parTransId="{683652A8-283F-4BA7-A63D-900A874664BF}" sibTransId="{CC59CF81-179F-4DBA-90A6-82EDBA82D7CD}"/>
    <dgm:cxn modelId="{4298D15B-86A7-4FF0-8C5C-C960BCF05A23}" type="presParOf" srcId="{AF1FA4A1-0479-4DA9-9DA7-AB1C36B94255}" destId="{6F033E3D-CDF8-43F1-A361-4A971FFEB5AB}" srcOrd="0" destOrd="0" presId="urn:microsoft.com/office/officeart/2008/layout/LinedList"/>
    <dgm:cxn modelId="{7B0ABB9F-239D-43B6-BD0E-F671771473FC}" type="presParOf" srcId="{AF1FA4A1-0479-4DA9-9DA7-AB1C36B94255}" destId="{08F3123C-D454-4E24-A8FB-1F31EFAA944E}" srcOrd="1" destOrd="0" presId="urn:microsoft.com/office/officeart/2008/layout/LinedList"/>
    <dgm:cxn modelId="{E247B6B5-2665-4942-A2DA-7240D474985A}" type="presParOf" srcId="{08F3123C-D454-4E24-A8FB-1F31EFAA944E}" destId="{BA9348F3-C547-48B3-BB8B-3A8A9C543606}" srcOrd="0" destOrd="0" presId="urn:microsoft.com/office/officeart/2008/layout/LinedList"/>
    <dgm:cxn modelId="{18DC216A-49BC-4511-83E3-7B52230B909D}" type="presParOf" srcId="{08F3123C-D454-4E24-A8FB-1F31EFAA944E}" destId="{802C541F-C6AA-4A82-BC94-CA2E42797625}" srcOrd="1" destOrd="0" presId="urn:microsoft.com/office/officeart/2008/layout/LinedList"/>
    <dgm:cxn modelId="{05AC54E0-1691-4B30-8B62-4E53C88292F4}" type="presParOf" srcId="{AF1FA4A1-0479-4DA9-9DA7-AB1C36B94255}" destId="{780BFC9C-35E7-4810-91E9-281E4F283D63}" srcOrd="2" destOrd="0" presId="urn:microsoft.com/office/officeart/2008/layout/LinedList"/>
    <dgm:cxn modelId="{BFF83E31-3126-4AA4-A19A-7A197A1C2962}" type="presParOf" srcId="{AF1FA4A1-0479-4DA9-9DA7-AB1C36B94255}" destId="{8F96B324-C096-4050-A2A7-AADE83749B2F}" srcOrd="3" destOrd="0" presId="urn:microsoft.com/office/officeart/2008/layout/LinedList"/>
    <dgm:cxn modelId="{33F45142-C42A-4275-A9B2-C59BA405639D}" type="presParOf" srcId="{8F96B324-C096-4050-A2A7-AADE83749B2F}" destId="{726C460E-38C2-4C78-BA58-2C6500A3DCE2}" srcOrd="0" destOrd="0" presId="urn:microsoft.com/office/officeart/2008/layout/LinedList"/>
    <dgm:cxn modelId="{F3009BC2-DE93-4214-92D9-BA3D530EEEDF}" type="presParOf" srcId="{8F96B324-C096-4050-A2A7-AADE83749B2F}" destId="{E939FAB0-F995-4F95-879A-922607EC3D0D}" srcOrd="1" destOrd="0" presId="urn:microsoft.com/office/officeart/2008/layout/LinedList"/>
    <dgm:cxn modelId="{91162906-8A91-49A5-8487-99E44F8A2A38}" type="presParOf" srcId="{AF1FA4A1-0479-4DA9-9DA7-AB1C36B94255}" destId="{73097A05-BE5D-4C11-83CB-7FB442C6E520}" srcOrd="4" destOrd="0" presId="urn:microsoft.com/office/officeart/2008/layout/LinedList"/>
    <dgm:cxn modelId="{157F2601-6417-4E43-AA5C-884E7FD8AE27}" type="presParOf" srcId="{AF1FA4A1-0479-4DA9-9DA7-AB1C36B94255}" destId="{391E5D99-0E85-4EE5-82E0-71A8CE493EB4}" srcOrd="5" destOrd="0" presId="urn:microsoft.com/office/officeart/2008/layout/LinedList"/>
    <dgm:cxn modelId="{BE5D1699-8B2E-4558-8D16-182AA30410A5}" type="presParOf" srcId="{391E5D99-0E85-4EE5-82E0-71A8CE493EB4}" destId="{F74559A0-17DB-499B-BF17-DB8D3E3B2490}" srcOrd="0" destOrd="0" presId="urn:microsoft.com/office/officeart/2008/layout/LinedList"/>
    <dgm:cxn modelId="{24D40B64-321B-401B-975C-09EAC316CF3E}" type="presParOf" srcId="{391E5D99-0E85-4EE5-82E0-71A8CE493EB4}" destId="{021AE543-2DB0-4CEB-9C3B-6B5BB4A3442A}" srcOrd="1" destOrd="0" presId="urn:microsoft.com/office/officeart/2008/layout/LinedList"/>
    <dgm:cxn modelId="{5B0B1CE8-5E46-426F-B74E-3CB2AB395FAC}" type="presParOf" srcId="{AF1FA4A1-0479-4DA9-9DA7-AB1C36B94255}" destId="{9EF86DDB-A25C-4FA2-ACCB-CFC550A947DD}" srcOrd="6" destOrd="0" presId="urn:microsoft.com/office/officeart/2008/layout/LinedList"/>
    <dgm:cxn modelId="{2BFE8BC9-EA95-418D-B0E4-1F08028C4B8E}" type="presParOf" srcId="{AF1FA4A1-0479-4DA9-9DA7-AB1C36B94255}" destId="{B0450620-3B8E-40D7-A63C-8FE5148FE919}" srcOrd="7" destOrd="0" presId="urn:microsoft.com/office/officeart/2008/layout/LinedList"/>
    <dgm:cxn modelId="{5B2A6126-A9DB-40E2-B66A-FBECD2370C51}" type="presParOf" srcId="{B0450620-3B8E-40D7-A63C-8FE5148FE919}" destId="{CAD33237-7454-4870-8D81-8770817DD1E6}" srcOrd="0" destOrd="0" presId="urn:microsoft.com/office/officeart/2008/layout/LinedList"/>
    <dgm:cxn modelId="{5D1E2720-A520-4851-8118-0269122F3022}" type="presParOf" srcId="{B0450620-3B8E-40D7-A63C-8FE5148FE919}" destId="{91F820F8-736B-424B-9E4B-CC70488D0AA6}" srcOrd="1" destOrd="0" presId="urn:microsoft.com/office/officeart/2008/layout/LinedList"/>
    <dgm:cxn modelId="{EC9407B2-0817-430D-A0CB-4854872A7D34}" type="presParOf" srcId="{AF1FA4A1-0479-4DA9-9DA7-AB1C36B94255}" destId="{F7FFCF23-FCB1-4915-A5C0-73C26BC0C2D6}" srcOrd="8" destOrd="0" presId="urn:microsoft.com/office/officeart/2008/layout/LinedList"/>
    <dgm:cxn modelId="{212AFB56-2005-445F-AB02-4FB4ECCF4212}" type="presParOf" srcId="{AF1FA4A1-0479-4DA9-9DA7-AB1C36B94255}" destId="{3F496C97-C91A-4474-A0AB-972DD6AF4ECA}" srcOrd="9" destOrd="0" presId="urn:microsoft.com/office/officeart/2008/layout/LinedList"/>
    <dgm:cxn modelId="{4897020E-0D6E-451C-9B62-B024DB4340FA}" type="presParOf" srcId="{3F496C97-C91A-4474-A0AB-972DD6AF4ECA}" destId="{28250643-90AF-4A2B-9797-08D74A85F73A}" srcOrd="0" destOrd="0" presId="urn:microsoft.com/office/officeart/2008/layout/LinedList"/>
    <dgm:cxn modelId="{5A9175AD-F5A2-4301-BDD4-3C5F74844430}" type="presParOf" srcId="{3F496C97-C91A-4474-A0AB-972DD6AF4ECA}" destId="{5F010CCD-FB6F-4FF2-A0F2-E8B862AB267C}" srcOrd="1" destOrd="0" presId="urn:microsoft.com/office/officeart/2008/layout/LinedList"/>
    <dgm:cxn modelId="{7824B0F1-73E8-407F-B8E6-BDAB08DC8390}" type="presParOf" srcId="{AF1FA4A1-0479-4DA9-9DA7-AB1C36B94255}" destId="{1C9C76E7-20D9-4E46-BA5F-BBA549BB213C}" srcOrd="10" destOrd="0" presId="urn:microsoft.com/office/officeart/2008/layout/LinedList"/>
    <dgm:cxn modelId="{0C2FD412-007A-4D1F-AC48-F1DECD3A137A}" type="presParOf" srcId="{AF1FA4A1-0479-4DA9-9DA7-AB1C36B94255}" destId="{FE94837A-AF65-4548-926D-6BEE7CB83C2D}" srcOrd="11" destOrd="0" presId="urn:microsoft.com/office/officeart/2008/layout/LinedList"/>
    <dgm:cxn modelId="{74FF8952-AA26-4B52-B8E2-6B4B62772641}" type="presParOf" srcId="{FE94837A-AF65-4548-926D-6BEE7CB83C2D}" destId="{CEAA08A9-705F-4155-AD64-1F9D718C32F9}" srcOrd="0" destOrd="0" presId="urn:microsoft.com/office/officeart/2008/layout/LinedList"/>
    <dgm:cxn modelId="{CB2EAA49-E21C-4D84-A7CD-082D79DA7305}" type="presParOf" srcId="{FE94837A-AF65-4548-926D-6BEE7CB83C2D}" destId="{93CA8736-43F9-47CA-9EDC-F0961A5F2B05}" srcOrd="1" destOrd="0" presId="urn:microsoft.com/office/officeart/2008/layout/LinedList"/>
    <dgm:cxn modelId="{FBA0C6B5-7A33-4DEF-8776-55C6F82356C8}" type="presParOf" srcId="{AF1FA4A1-0479-4DA9-9DA7-AB1C36B94255}" destId="{4DC2A71C-BF2C-4B18-B4AF-208F2925D92C}" srcOrd="12" destOrd="0" presId="urn:microsoft.com/office/officeart/2008/layout/LinedList"/>
    <dgm:cxn modelId="{797D4E83-F09D-4827-95FF-9A28382EA44A}" type="presParOf" srcId="{AF1FA4A1-0479-4DA9-9DA7-AB1C36B94255}" destId="{B9EB5794-66D6-45C5-AF41-81A214054D77}" srcOrd="13" destOrd="0" presId="urn:microsoft.com/office/officeart/2008/layout/LinedList"/>
    <dgm:cxn modelId="{738ADB0F-C4E0-427B-AEC9-EDD16E16AEBB}" type="presParOf" srcId="{B9EB5794-66D6-45C5-AF41-81A214054D77}" destId="{ED65CF72-EEC6-499A-98BF-BC66C89FC759}" srcOrd="0" destOrd="0" presId="urn:microsoft.com/office/officeart/2008/layout/LinedList"/>
    <dgm:cxn modelId="{EC1A9151-2459-460A-9547-F7DDED30B94A}" type="presParOf" srcId="{B9EB5794-66D6-45C5-AF41-81A214054D77}" destId="{D68A8D0E-9D08-4751-BDB4-2FA02A1FD93A}" srcOrd="1" destOrd="0" presId="urn:microsoft.com/office/officeart/2008/layout/LinedList"/>
    <dgm:cxn modelId="{695401E7-8745-42E8-AC2A-FE60F3BA3ABC}" type="presParOf" srcId="{AF1FA4A1-0479-4DA9-9DA7-AB1C36B94255}" destId="{DBE58322-890D-4979-80F4-0959EC948A75}" srcOrd="14" destOrd="0" presId="urn:microsoft.com/office/officeart/2008/layout/LinedList"/>
    <dgm:cxn modelId="{81244B94-A14C-4A48-8903-ED07137C8F20}" type="presParOf" srcId="{AF1FA4A1-0479-4DA9-9DA7-AB1C36B94255}" destId="{5FDAF638-9A57-40AB-8B0D-9CB5E2656BD8}" srcOrd="15" destOrd="0" presId="urn:microsoft.com/office/officeart/2008/layout/LinedList"/>
    <dgm:cxn modelId="{C4043585-1CBD-4317-843A-978452B6788E}" type="presParOf" srcId="{5FDAF638-9A57-40AB-8B0D-9CB5E2656BD8}" destId="{6B835C2E-79A7-4BC2-A832-35D81D59DB5E}" srcOrd="0" destOrd="0" presId="urn:microsoft.com/office/officeart/2008/layout/LinedList"/>
    <dgm:cxn modelId="{4F6DA3E4-E6A1-45B8-A7F4-71695BF8B9AD}" type="presParOf" srcId="{5FDAF638-9A57-40AB-8B0D-9CB5E2656BD8}" destId="{1AD36163-7CFF-41A5-8516-90D89F76D4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8B0C0-B5B9-4C29-9E40-5203D512911E}">
      <dsp:nvSpPr>
        <dsp:cNvPr id="0" name=""/>
        <dsp:cNvSpPr/>
      </dsp:nvSpPr>
      <dsp:spPr>
        <a:xfrm>
          <a:off x="0" y="144298"/>
          <a:ext cx="3393336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Welcome/Introduction of Staff-H. Cahalane</a:t>
          </a:r>
        </a:p>
      </dsp:txBody>
      <dsp:txXfrm>
        <a:off x="33012" y="177310"/>
        <a:ext cx="3327312" cy="610236"/>
      </dsp:txXfrm>
    </dsp:sp>
    <dsp:sp modelId="{4D727E19-FB4C-4E12-8A21-B49C01B12655}">
      <dsp:nvSpPr>
        <dsp:cNvPr id="0" name=""/>
        <dsp:cNvSpPr/>
      </dsp:nvSpPr>
      <dsp:spPr>
        <a:xfrm>
          <a:off x="0" y="858719"/>
          <a:ext cx="3393336" cy="676260"/>
        </a:xfrm>
        <a:prstGeom prst="roundRect">
          <a:avLst/>
        </a:prstGeom>
        <a:solidFill>
          <a:schemeClr val="accent3">
            <a:hueOff val="1506128"/>
            <a:satOff val="-742"/>
            <a:lumOff val="2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Purpose of CWEL-H. Cahalane</a:t>
          </a:r>
        </a:p>
      </dsp:txBody>
      <dsp:txXfrm>
        <a:off x="33012" y="891731"/>
        <a:ext cx="3327312" cy="610236"/>
      </dsp:txXfrm>
    </dsp:sp>
    <dsp:sp modelId="{E2E32A52-0B99-43B7-9DCF-8AD5937687CA}">
      <dsp:nvSpPr>
        <dsp:cNvPr id="0" name=""/>
        <dsp:cNvSpPr/>
      </dsp:nvSpPr>
      <dsp:spPr>
        <a:xfrm>
          <a:off x="0" y="1583939"/>
          <a:ext cx="3393336" cy="676260"/>
        </a:xfrm>
        <a:prstGeom prst="roundRect">
          <a:avLst/>
        </a:prstGeom>
        <a:solidFill>
          <a:schemeClr val="accent3">
            <a:hueOff val="3012256"/>
            <a:satOff val="-1484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 Responsibilities-A. Johnson</a:t>
          </a:r>
        </a:p>
      </dsp:txBody>
      <dsp:txXfrm>
        <a:off x="33012" y="1616951"/>
        <a:ext cx="3327312" cy="610236"/>
      </dsp:txXfrm>
    </dsp:sp>
    <dsp:sp modelId="{DFFF1BFF-024F-4532-A827-D494E32A0C94}">
      <dsp:nvSpPr>
        <dsp:cNvPr id="0" name=""/>
        <dsp:cNvSpPr/>
      </dsp:nvSpPr>
      <dsp:spPr>
        <a:xfrm>
          <a:off x="0" y="2309160"/>
          <a:ext cx="3393336" cy="676260"/>
        </a:xfrm>
        <a:prstGeom prst="roundRect">
          <a:avLst/>
        </a:prstGeom>
        <a:solidFill>
          <a:schemeClr val="accent3">
            <a:hueOff val="4518385"/>
            <a:satOff val="-2226"/>
            <a:lumOff val="7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Systems/Important Documents-Y. Hamm</a:t>
          </a:r>
        </a:p>
      </dsp:txBody>
      <dsp:txXfrm>
        <a:off x="33012" y="2342172"/>
        <a:ext cx="3327312" cy="610236"/>
      </dsp:txXfrm>
    </dsp:sp>
    <dsp:sp modelId="{F165686A-8726-478E-B989-EC4A0F768488}">
      <dsp:nvSpPr>
        <dsp:cNvPr id="0" name=""/>
        <dsp:cNvSpPr/>
      </dsp:nvSpPr>
      <dsp:spPr>
        <a:xfrm>
          <a:off x="0" y="3034379"/>
          <a:ext cx="3393336" cy="676260"/>
        </a:xfrm>
        <a:prstGeom prst="roundRect">
          <a:avLst/>
        </a:prstGeom>
        <a:solidFill>
          <a:schemeClr val="accent3">
            <a:hueOff val="6024513"/>
            <a:satOff val="-2967"/>
            <a:lumOff val="10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Reimbursements-J. DiPasqua</a:t>
          </a:r>
        </a:p>
      </dsp:txBody>
      <dsp:txXfrm>
        <a:off x="33012" y="3067391"/>
        <a:ext cx="3327312" cy="610236"/>
      </dsp:txXfrm>
    </dsp:sp>
    <dsp:sp modelId="{F0D9FBFA-28D2-4AA4-9948-728E0B200826}">
      <dsp:nvSpPr>
        <dsp:cNvPr id="0" name=""/>
        <dsp:cNvSpPr/>
      </dsp:nvSpPr>
      <dsp:spPr>
        <a:xfrm>
          <a:off x="0" y="3761806"/>
          <a:ext cx="3393336" cy="676260"/>
        </a:xfrm>
        <a:prstGeom prst="roundRect">
          <a:avLst/>
        </a:prstGeom>
        <a:solidFill>
          <a:schemeClr val="accent3">
            <a:hueOff val="7530641"/>
            <a:satOff val="-3709"/>
            <a:lumOff val="13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County Connections-L. Borish</a:t>
          </a:r>
        </a:p>
      </dsp:txBody>
      <dsp:txXfrm>
        <a:off x="33012" y="3794818"/>
        <a:ext cx="3327312" cy="610236"/>
      </dsp:txXfrm>
    </dsp:sp>
    <dsp:sp modelId="{6B35F12A-E1DA-4883-9F70-B768DDD25DA1}">
      <dsp:nvSpPr>
        <dsp:cNvPr id="0" name=""/>
        <dsp:cNvSpPr/>
      </dsp:nvSpPr>
      <dsp:spPr>
        <a:xfrm>
          <a:off x="0" y="4484819"/>
          <a:ext cx="3393336" cy="676260"/>
        </a:xfrm>
        <a:prstGeom prst="roundRect">
          <a:avLst/>
        </a:prstGeom>
        <a:solidFill>
          <a:schemeClr val="accent3">
            <a:hueOff val="9036769"/>
            <a:satOff val="-4451"/>
            <a:lumOff val="15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FAQ’s and Student Wisdom-CWEL Graduates</a:t>
          </a:r>
        </a:p>
      </dsp:txBody>
      <dsp:txXfrm>
        <a:off x="33012" y="4517831"/>
        <a:ext cx="3327312" cy="610236"/>
      </dsp:txXfrm>
    </dsp:sp>
    <dsp:sp modelId="{18149EC3-AA2E-42A3-89E6-DFFAA5FB7459}">
      <dsp:nvSpPr>
        <dsp:cNvPr id="0" name=""/>
        <dsp:cNvSpPr/>
      </dsp:nvSpPr>
      <dsp:spPr>
        <a:xfrm>
          <a:off x="0" y="5210040"/>
          <a:ext cx="3393336" cy="676260"/>
        </a:xfrm>
        <a:prstGeom prst="round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Closing/Contact Information</a:t>
          </a:r>
        </a:p>
      </dsp:txBody>
      <dsp:txXfrm>
        <a:off x="33012" y="5243052"/>
        <a:ext cx="3327312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DDDF2-D105-4F49-84F4-F5694F724F67}">
      <dsp:nvSpPr>
        <dsp:cNvPr id="0" name=""/>
        <dsp:cNvSpPr/>
      </dsp:nvSpPr>
      <dsp:spPr>
        <a:xfrm>
          <a:off x="2865" y="230413"/>
          <a:ext cx="2273368" cy="13640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Dr. Helen Cahalane- Principal Investigator</a:t>
          </a:r>
        </a:p>
      </dsp:txBody>
      <dsp:txXfrm>
        <a:off x="2865" y="230413"/>
        <a:ext cx="2273368" cy="1364020"/>
      </dsp:txXfrm>
    </dsp:sp>
    <dsp:sp modelId="{C583D8A1-06F6-40D2-880C-C8EED1D1A793}">
      <dsp:nvSpPr>
        <dsp:cNvPr id="0" name=""/>
        <dsp:cNvSpPr/>
      </dsp:nvSpPr>
      <dsp:spPr>
        <a:xfrm>
          <a:off x="2529191" y="270392"/>
          <a:ext cx="2273368" cy="1364020"/>
        </a:xfrm>
        <a:prstGeom prst="rect">
          <a:avLst/>
        </a:prstGeom>
        <a:solidFill>
          <a:schemeClr val="accent5">
            <a:hueOff val="-2186491"/>
            <a:satOff val="14880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Dr. Alicia Johnson- Academic Coordinator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Course/School related concerns</a:t>
          </a:r>
        </a:p>
      </dsp:txBody>
      <dsp:txXfrm>
        <a:off x="2529191" y="270392"/>
        <a:ext cx="2273368" cy="1364020"/>
      </dsp:txXfrm>
    </dsp:sp>
    <dsp:sp modelId="{20782888-6A68-4ADE-BB7A-C55827B78BD5}">
      <dsp:nvSpPr>
        <dsp:cNvPr id="0" name=""/>
        <dsp:cNvSpPr/>
      </dsp:nvSpPr>
      <dsp:spPr>
        <a:xfrm>
          <a:off x="5004275" y="230413"/>
          <a:ext cx="2273368" cy="1364020"/>
        </a:xfrm>
        <a:prstGeom prst="rect">
          <a:avLst/>
        </a:prstGeom>
        <a:solidFill>
          <a:schemeClr val="accent5">
            <a:hueOff val="-4372982"/>
            <a:satOff val="29759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Professor Laura Borish- County Agency Coordinator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Work-related concerns</a:t>
          </a:r>
        </a:p>
      </dsp:txBody>
      <dsp:txXfrm>
        <a:off x="5004275" y="230413"/>
        <a:ext cx="2273368" cy="1364020"/>
      </dsp:txXfrm>
    </dsp:sp>
    <dsp:sp modelId="{C09D2B32-1984-4278-8932-8AE2B1744A69}">
      <dsp:nvSpPr>
        <dsp:cNvPr id="0" name=""/>
        <dsp:cNvSpPr/>
      </dsp:nvSpPr>
      <dsp:spPr>
        <a:xfrm>
          <a:off x="395589" y="1906453"/>
          <a:ext cx="2273368" cy="1364020"/>
        </a:xfrm>
        <a:prstGeom prst="rect">
          <a:avLst/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Ms. Yvonne Hamm- Senior Program Administrator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Forms and Systems</a:t>
          </a:r>
        </a:p>
      </dsp:txBody>
      <dsp:txXfrm>
        <a:off x="395589" y="1906453"/>
        <a:ext cx="2273368" cy="1364020"/>
      </dsp:txXfrm>
    </dsp:sp>
    <dsp:sp modelId="{CA7E5F5C-2AFF-40DA-803C-AB79ADF4111B}">
      <dsp:nvSpPr>
        <dsp:cNvPr id="0" name=""/>
        <dsp:cNvSpPr/>
      </dsp:nvSpPr>
      <dsp:spPr>
        <a:xfrm>
          <a:off x="3291201" y="1906462"/>
          <a:ext cx="2273368" cy="1364020"/>
        </a:xfrm>
        <a:prstGeom prst="rect">
          <a:avLst/>
        </a:prstGeom>
        <a:solidFill>
          <a:schemeClr val="accent5">
            <a:hueOff val="-8745963"/>
            <a:satOff val="59518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Mr. Joseph DiPasqua-Program Administrator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Reimbursement related questions</a:t>
          </a:r>
        </a:p>
      </dsp:txBody>
      <dsp:txXfrm>
        <a:off x="3291201" y="1906462"/>
        <a:ext cx="2273368" cy="1364020"/>
      </dsp:txXfrm>
    </dsp:sp>
    <dsp:sp modelId="{DA0C90B6-EE29-40EB-8276-A785ED603176}">
      <dsp:nvSpPr>
        <dsp:cNvPr id="0" name=""/>
        <dsp:cNvSpPr/>
      </dsp:nvSpPr>
      <dsp:spPr>
        <a:xfrm>
          <a:off x="6034407" y="1906462"/>
          <a:ext cx="2273368" cy="1364020"/>
        </a:xfrm>
        <a:prstGeom prst="rect">
          <a:avLst/>
        </a:prstGeom>
        <a:solidFill>
          <a:schemeClr val="accent5">
            <a:hueOff val="-10932454"/>
            <a:satOff val="74397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Mr. Michael Schrecengost-Chief Fiscal Officer</a:t>
          </a:r>
        </a:p>
      </dsp:txBody>
      <dsp:txXfrm>
        <a:off x="6034407" y="1906462"/>
        <a:ext cx="2273368" cy="1364020"/>
      </dsp:txXfrm>
    </dsp:sp>
    <dsp:sp modelId="{A78A2656-98EE-4B1C-A009-DAFE9F4D871C}">
      <dsp:nvSpPr>
        <dsp:cNvPr id="0" name=""/>
        <dsp:cNvSpPr/>
      </dsp:nvSpPr>
      <dsp:spPr>
        <a:xfrm>
          <a:off x="7507754" y="270401"/>
          <a:ext cx="2273368" cy="1364020"/>
        </a:xfrm>
        <a:prstGeom prst="rect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Dr. Marlo Perry-Associate Research Professor/Director</a:t>
          </a:r>
        </a:p>
      </dsp:txBody>
      <dsp:txXfrm>
        <a:off x="7507754" y="270401"/>
        <a:ext cx="2273368" cy="136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2A6E-9AE1-4676-99A3-5BB4292EB66A}">
      <dsp:nvSpPr>
        <dsp:cNvPr id="0" name=""/>
        <dsp:cNvSpPr/>
      </dsp:nvSpPr>
      <dsp:spPr>
        <a:xfrm>
          <a:off x="653446" y="528337"/>
          <a:ext cx="1250141" cy="1250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C494-4949-4FCC-A4DD-37F6921B6A84}">
      <dsp:nvSpPr>
        <dsp:cNvPr id="0" name=""/>
        <dsp:cNvSpPr/>
      </dsp:nvSpPr>
      <dsp:spPr>
        <a:xfrm>
          <a:off x="919869" y="794760"/>
          <a:ext cx="717294" cy="717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11D2C-4921-493C-9F73-57A703FC2210}">
      <dsp:nvSpPr>
        <dsp:cNvPr id="0" name=""/>
        <dsp:cNvSpPr/>
      </dsp:nvSpPr>
      <dsp:spPr>
        <a:xfrm>
          <a:off x="253810" y="2167867"/>
          <a:ext cx="20494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Books &amp; Supplies</a:t>
          </a:r>
        </a:p>
      </dsp:txBody>
      <dsp:txXfrm>
        <a:off x="253810" y="2167867"/>
        <a:ext cx="2049412" cy="720000"/>
      </dsp:txXfrm>
    </dsp:sp>
    <dsp:sp modelId="{685E4072-BA5D-46C1-A685-FBDC4A1BE97B}">
      <dsp:nvSpPr>
        <dsp:cNvPr id="0" name=""/>
        <dsp:cNvSpPr/>
      </dsp:nvSpPr>
      <dsp:spPr>
        <a:xfrm>
          <a:off x="3061506" y="528337"/>
          <a:ext cx="1250141" cy="1250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CD82-70A9-43C3-A363-54A781774745}">
      <dsp:nvSpPr>
        <dsp:cNvPr id="0" name=""/>
        <dsp:cNvSpPr/>
      </dsp:nvSpPr>
      <dsp:spPr>
        <a:xfrm>
          <a:off x="3327930" y="794760"/>
          <a:ext cx="717294" cy="717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13086-939B-4AC2-AC98-85E3E8B00687}">
      <dsp:nvSpPr>
        <dsp:cNvPr id="0" name=""/>
        <dsp:cNvSpPr/>
      </dsp:nvSpPr>
      <dsp:spPr>
        <a:xfrm>
          <a:off x="2661870" y="2167867"/>
          <a:ext cx="20494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mileage</a:t>
          </a:r>
        </a:p>
      </dsp:txBody>
      <dsp:txXfrm>
        <a:off x="2661870" y="2167867"/>
        <a:ext cx="2049412" cy="720000"/>
      </dsp:txXfrm>
    </dsp:sp>
    <dsp:sp modelId="{0A3A782D-C6BC-43D8-9303-32BB09003015}">
      <dsp:nvSpPr>
        <dsp:cNvPr id="0" name=""/>
        <dsp:cNvSpPr/>
      </dsp:nvSpPr>
      <dsp:spPr>
        <a:xfrm>
          <a:off x="5469566" y="528337"/>
          <a:ext cx="1250141" cy="1250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0E1F-50DF-4AE4-B1D5-C7F2AE2C2C01}">
      <dsp:nvSpPr>
        <dsp:cNvPr id="0" name=""/>
        <dsp:cNvSpPr/>
      </dsp:nvSpPr>
      <dsp:spPr>
        <a:xfrm>
          <a:off x="5735990" y="794760"/>
          <a:ext cx="717294" cy="717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FB4D1-32F5-4E2C-B5C5-427244DA8D62}">
      <dsp:nvSpPr>
        <dsp:cNvPr id="0" name=""/>
        <dsp:cNvSpPr/>
      </dsp:nvSpPr>
      <dsp:spPr>
        <a:xfrm>
          <a:off x="5069931" y="2167867"/>
          <a:ext cx="20494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School deposits and graduation fees</a:t>
          </a:r>
        </a:p>
      </dsp:txBody>
      <dsp:txXfrm>
        <a:off x="5069931" y="2167867"/>
        <a:ext cx="2049412" cy="720000"/>
      </dsp:txXfrm>
    </dsp:sp>
    <dsp:sp modelId="{67F0A67A-CBA4-4B0C-9FE4-E0FEEAF29DE9}">
      <dsp:nvSpPr>
        <dsp:cNvPr id="0" name=""/>
        <dsp:cNvSpPr/>
      </dsp:nvSpPr>
      <dsp:spPr>
        <a:xfrm>
          <a:off x="7877626" y="528337"/>
          <a:ext cx="1250141" cy="1250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52121-DAE9-473C-B09D-0F654555CD2B}">
      <dsp:nvSpPr>
        <dsp:cNvPr id="0" name=""/>
        <dsp:cNvSpPr/>
      </dsp:nvSpPr>
      <dsp:spPr>
        <a:xfrm>
          <a:off x="8144050" y="794760"/>
          <a:ext cx="717294" cy="7172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04C1C-A750-49D8-9D1C-C413589EBC0B}">
      <dsp:nvSpPr>
        <dsp:cNvPr id="0" name=""/>
        <dsp:cNvSpPr/>
      </dsp:nvSpPr>
      <dsp:spPr>
        <a:xfrm>
          <a:off x="7477991" y="2167867"/>
          <a:ext cx="20494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Navigating through CWERP</a:t>
          </a:r>
        </a:p>
      </dsp:txBody>
      <dsp:txXfrm>
        <a:off x="7477991" y="2167867"/>
        <a:ext cx="204941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3E3D-CDF8-43F1-A361-4A971FFEB5AB}">
      <dsp:nvSpPr>
        <dsp:cNvPr id="0" name=""/>
        <dsp:cNvSpPr/>
      </dsp:nvSpPr>
      <dsp:spPr>
        <a:xfrm>
          <a:off x="0" y="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348F3-C547-48B3-BB8B-3A8A9C543606}">
      <dsp:nvSpPr>
        <dsp:cNvPr id="0" name=""/>
        <dsp:cNvSpPr/>
      </dsp:nvSpPr>
      <dsp:spPr>
        <a:xfrm>
          <a:off x="0" y="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Where can I go if I have additional questions about the CWEL program?</a:t>
          </a:r>
        </a:p>
      </dsp:txBody>
      <dsp:txXfrm>
        <a:off x="0" y="0"/>
        <a:ext cx="9781531" cy="525780"/>
      </dsp:txXfrm>
    </dsp:sp>
    <dsp:sp modelId="{780BFC9C-35E7-4810-91E9-281E4F283D63}">
      <dsp:nvSpPr>
        <dsp:cNvPr id="0" name=""/>
        <dsp:cNvSpPr/>
      </dsp:nvSpPr>
      <dsp:spPr>
        <a:xfrm>
          <a:off x="0" y="52578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C460E-38C2-4C78-BA58-2C6500A3DCE2}">
      <dsp:nvSpPr>
        <dsp:cNvPr id="0" name=""/>
        <dsp:cNvSpPr/>
      </dsp:nvSpPr>
      <dsp:spPr>
        <a:xfrm>
          <a:off x="0" y="52578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Where can I go if I have additional questions about reimbursements? </a:t>
          </a:r>
        </a:p>
      </dsp:txBody>
      <dsp:txXfrm>
        <a:off x="0" y="525780"/>
        <a:ext cx="9781531" cy="525780"/>
      </dsp:txXfrm>
    </dsp:sp>
    <dsp:sp modelId="{73097A05-BE5D-4C11-83CB-7FB442C6E520}">
      <dsp:nvSpPr>
        <dsp:cNvPr id="0" name=""/>
        <dsp:cNvSpPr/>
      </dsp:nvSpPr>
      <dsp:spPr>
        <a:xfrm>
          <a:off x="0" y="105156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59A0-17DB-499B-BF17-DB8D3E3B2490}">
      <dsp:nvSpPr>
        <dsp:cNvPr id="0" name=""/>
        <dsp:cNvSpPr/>
      </dsp:nvSpPr>
      <dsp:spPr>
        <a:xfrm>
          <a:off x="0" y="105156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3. What happens if I need to take a leave of absence from school/work?</a:t>
          </a:r>
        </a:p>
      </dsp:txBody>
      <dsp:txXfrm>
        <a:off x="0" y="1051560"/>
        <a:ext cx="9781531" cy="525780"/>
      </dsp:txXfrm>
    </dsp:sp>
    <dsp:sp modelId="{9EF86DDB-A25C-4FA2-ACCB-CFC550A947DD}">
      <dsp:nvSpPr>
        <dsp:cNvPr id="0" name=""/>
        <dsp:cNvSpPr/>
      </dsp:nvSpPr>
      <dsp:spPr>
        <a:xfrm>
          <a:off x="0" y="157734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33237-7454-4870-8D81-8770817DD1E6}">
      <dsp:nvSpPr>
        <dsp:cNvPr id="0" name=""/>
        <dsp:cNvSpPr/>
      </dsp:nvSpPr>
      <dsp:spPr>
        <a:xfrm>
          <a:off x="0" y="157734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4. Can I participate in a paid fellowship/internship?</a:t>
          </a:r>
        </a:p>
      </dsp:txBody>
      <dsp:txXfrm>
        <a:off x="0" y="1577340"/>
        <a:ext cx="9781531" cy="525780"/>
      </dsp:txXfrm>
    </dsp:sp>
    <dsp:sp modelId="{F7FFCF23-FCB1-4915-A5C0-73C26BC0C2D6}">
      <dsp:nvSpPr>
        <dsp:cNvPr id="0" name=""/>
        <dsp:cNvSpPr/>
      </dsp:nvSpPr>
      <dsp:spPr>
        <a:xfrm>
          <a:off x="0" y="210312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50643-90AF-4A2B-9797-08D74A85F73A}">
      <dsp:nvSpPr>
        <dsp:cNvPr id="0" name=""/>
        <dsp:cNvSpPr/>
      </dsp:nvSpPr>
      <dsp:spPr>
        <a:xfrm>
          <a:off x="0" y="210312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5. Can we increase our options for CWEL-approved electives?</a:t>
          </a:r>
        </a:p>
      </dsp:txBody>
      <dsp:txXfrm>
        <a:off x="0" y="2103120"/>
        <a:ext cx="9781531" cy="525780"/>
      </dsp:txXfrm>
    </dsp:sp>
    <dsp:sp modelId="{1C9C76E7-20D9-4E46-BA5F-BBA549BB213C}">
      <dsp:nvSpPr>
        <dsp:cNvPr id="0" name=""/>
        <dsp:cNvSpPr/>
      </dsp:nvSpPr>
      <dsp:spPr>
        <a:xfrm>
          <a:off x="0" y="2628899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A08A9-705F-4155-AD64-1F9D718C32F9}">
      <dsp:nvSpPr>
        <dsp:cNvPr id="0" name=""/>
        <dsp:cNvSpPr/>
      </dsp:nvSpPr>
      <dsp:spPr>
        <a:xfrm>
          <a:off x="0" y="262890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6. Does CWEL pay for accident or health insurance required by the university?</a:t>
          </a:r>
        </a:p>
      </dsp:txBody>
      <dsp:txXfrm>
        <a:off x="0" y="2628900"/>
        <a:ext cx="9781531" cy="525780"/>
      </dsp:txXfrm>
    </dsp:sp>
    <dsp:sp modelId="{4DC2A71C-BF2C-4B18-B4AF-208F2925D92C}">
      <dsp:nvSpPr>
        <dsp:cNvPr id="0" name=""/>
        <dsp:cNvSpPr/>
      </dsp:nvSpPr>
      <dsp:spPr>
        <a:xfrm>
          <a:off x="0" y="315468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5CF72-EEC6-499A-98BF-BC66C89FC759}">
      <dsp:nvSpPr>
        <dsp:cNvPr id="0" name=""/>
        <dsp:cNvSpPr/>
      </dsp:nvSpPr>
      <dsp:spPr>
        <a:xfrm>
          <a:off x="0" y="315468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7. Can CWEL pay for tuition or costs related to prerequisite courses?</a:t>
          </a:r>
        </a:p>
      </dsp:txBody>
      <dsp:txXfrm>
        <a:off x="0" y="3154680"/>
        <a:ext cx="9781531" cy="525780"/>
      </dsp:txXfrm>
    </dsp:sp>
    <dsp:sp modelId="{DBE58322-890D-4979-80F4-0959EC948A75}">
      <dsp:nvSpPr>
        <dsp:cNvPr id="0" name=""/>
        <dsp:cNvSpPr/>
      </dsp:nvSpPr>
      <dsp:spPr>
        <a:xfrm>
          <a:off x="0" y="3680460"/>
          <a:ext cx="97815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35C2E-79A7-4BC2-A832-35D81D59DB5E}">
      <dsp:nvSpPr>
        <dsp:cNvPr id="0" name=""/>
        <dsp:cNvSpPr/>
      </dsp:nvSpPr>
      <dsp:spPr>
        <a:xfrm>
          <a:off x="0" y="3680460"/>
          <a:ext cx="9781531" cy="52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8. What additional questions do you have?</a:t>
          </a:r>
        </a:p>
      </dsp:txBody>
      <dsp:txXfrm>
        <a:off x="0" y="3680460"/>
        <a:ext cx="9781531" cy="52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9/6/2023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CWEB Map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064D8-7A44-45A2-8DCB-46F2EAA94C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64" y="2166365"/>
            <a:ext cx="11468578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998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996251"/>
            <a:ext cx="9141619" cy="1309255"/>
          </a:xfrm>
        </p:spPr>
        <p:txBody>
          <a:bodyPr>
            <a:normAutofit/>
          </a:bodyPr>
          <a:lstStyle>
            <a:lvl1pPr marL="0" indent="0" algn="ctr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9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 descr="Stack of books">
            <a:extLst>
              <a:ext uri="{FF2B5EF4-FFF2-40B4-BE49-F238E27FC236}">
                <a16:creationId xmlns:a16="http://schemas.microsoft.com/office/drawing/2014/main" id="{592B4242-C09A-4CA2-A534-9875E1B5CDEA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A7F86-366E-477A-BEE7-786E93DFC808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D89DBB-6A6D-4D1D-96A9-2298FD08C684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1" name="Picture 10" descr="Stack of books">
                <a:extLst>
                  <a:ext uri="{FF2B5EF4-FFF2-40B4-BE49-F238E27FC236}">
                    <a16:creationId xmlns:a16="http://schemas.microsoft.com/office/drawing/2014/main" id="{9C013795-5181-43D3-B9DF-53887D167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AC69AF-7F69-4FE2-9D4D-9CC61F8661D8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4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6963" y="0"/>
            <a:ext cx="2742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239" y="274638"/>
            <a:ext cx="2401754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1" y="274638"/>
            <a:ext cx="797121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422855"/>
            <a:ext cx="2742482" cy="365125"/>
          </a:xfrm>
        </p:spPr>
        <p:txBody>
          <a:bodyPr/>
          <a:lstStyle/>
          <a:p>
            <a:fld id="{CA8D9F34-BDBC-4273-B9BC-22458F940BE7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5152" y="6422855"/>
            <a:ext cx="4278555" cy="365125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0946" y="6422855"/>
            <a:ext cx="879530" cy="365125"/>
          </a:xfrm>
        </p:spPr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1" y="2059012"/>
            <a:ext cx="1219249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74" y="2208879"/>
            <a:ext cx="10512862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998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974" y="4010335"/>
            <a:ext cx="10512862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999">
                <a:solidFill>
                  <a:schemeClr val="tx2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F41008-E89D-49CD-9BF4-E6F3FE09F7AC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7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030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768" y="2011680"/>
            <a:ext cx="4753642" cy="420624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694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694" y="2656566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9607" y="1913470"/>
            <a:ext cx="4753642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9607" y="2656564"/>
            <a:ext cx="4753642" cy="35661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3" y="2120054"/>
            <a:ext cx="6124885" cy="4114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6994" y="2147487"/>
            <a:ext cx="3199567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9826" y="2211494"/>
            <a:ext cx="6124885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199">
                <a:solidFill>
                  <a:schemeClr val="tx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8659" y="2150621"/>
            <a:ext cx="3199567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606" y="284176"/>
            <a:ext cx="9781532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6" y="2011680"/>
            <a:ext cx="9781532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953" y="6422855"/>
            <a:ext cx="300011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2EBFD46-0FD3-4428-ADEC-1DFD6489930D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014" y="6422855"/>
            <a:ext cx="5043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6151" y="6422855"/>
            <a:ext cx="94601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3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999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7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63988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868419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215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3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511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658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214724/famil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ummer-png/download/1645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jfd28@pitt.edu" TargetMode="External"/><Relationship Id="rId7" Type="http://schemas.openxmlformats.org/officeDocument/2006/relationships/hyperlink" Target="http://www.publicdomainpictures.net/view-image.php?image=223451" TargetMode="External"/><Relationship Id="rId2" Type="http://schemas.openxmlformats.org/officeDocument/2006/relationships/hyperlink" Target="mailto:ymh4@pitt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hyperlink" Target="mailto:adj56@pitt.edu" TargetMode="External"/><Relationship Id="rId4" Type="http://schemas.openxmlformats.org/officeDocument/2006/relationships/hyperlink" Target="mailto:lbb14@pitt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werp.pitt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394" y="0"/>
            <a:ext cx="465043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588" y="2054942"/>
            <a:ext cx="4656237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3757" y="2194560"/>
            <a:ext cx="4000687" cy="1739347"/>
          </a:xfrm>
        </p:spPr>
        <p:txBody>
          <a:bodyPr>
            <a:normAutofit/>
          </a:bodyPr>
          <a:lstStyle/>
          <a:p>
            <a:r>
              <a:rPr lang="en-US" sz="3700" b="1">
                <a:solidFill>
                  <a:schemeClr val="tx2"/>
                </a:solidFill>
              </a:rPr>
              <a:t>Fall 2023 CWEL </a:t>
            </a:r>
            <a:br>
              <a:rPr lang="en-US" sz="3700" b="1">
                <a:solidFill>
                  <a:schemeClr val="tx2"/>
                </a:solidFill>
              </a:rPr>
            </a:br>
            <a:r>
              <a:rPr lang="en-US" sz="3700" b="1">
                <a:solidFill>
                  <a:schemeClr val="tx2"/>
                </a:solidFill>
              </a:rPr>
              <a:t>New Student</a:t>
            </a:r>
            <a:br>
              <a:rPr lang="en-US" sz="3700" b="1">
                <a:solidFill>
                  <a:schemeClr val="tx2"/>
                </a:solidFill>
              </a:rPr>
            </a:br>
            <a:r>
              <a:rPr lang="en-US" sz="3700" b="1">
                <a:solidFill>
                  <a:schemeClr val="tx2"/>
                </a:solidFill>
              </a:rPr>
              <a:t>Orientation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83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FB1EF-5C29-4CCD-9B20-73EB2ABD0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75" r="-3" b="14432"/>
          <a:stretch/>
        </p:blipFill>
        <p:spPr>
          <a:xfrm>
            <a:off x="634109" y="1592976"/>
            <a:ext cx="6264370" cy="3630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51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5079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3DB18-618D-D0E2-6778-C2CA29327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1" y="284176"/>
            <a:ext cx="3669918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85000"/>
              </a:lnSpc>
            </a:pPr>
            <a:r>
              <a:rPr lang="en-US" sz="4000">
                <a:solidFill>
                  <a:schemeClr val="tx2"/>
                </a:solidFill>
              </a:rPr>
              <a:t>Summer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59061-0588-3A1F-B043-1A5A7D58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11" y="2011680"/>
            <a:ext cx="3675721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182880" algn="l" defTabSz="914400">
              <a:buFont typeface="Wingdings" pitchFamily="2" charset="2"/>
              <a:buChar char=""/>
            </a:pPr>
            <a:r>
              <a:rPr lang="en-US" dirty="0"/>
              <a:t>Different Procedure</a:t>
            </a:r>
          </a:p>
          <a:p>
            <a:pPr marL="342900" indent="-182880" algn="l" defTabSz="914400">
              <a:buFont typeface="Wingdings" pitchFamily="2" charset="2"/>
              <a:buChar char=""/>
            </a:pPr>
            <a:r>
              <a:rPr lang="en-US" dirty="0"/>
              <a:t>Must request funding</a:t>
            </a:r>
          </a:p>
          <a:p>
            <a:pPr marL="342900" indent="-182880" algn="l" defTabSz="914400">
              <a:buFont typeface="Wingdings" pitchFamily="2" charset="2"/>
              <a:buChar char=""/>
            </a:pPr>
            <a:r>
              <a:rPr lang="en-US" dirty="0"/>
              <a:t>Even for courses required to be taken in summer</a:t>
            </a:r>
          </a:p>
          <a:p>
            <a:pPr marL="342900" indent="-182880" algn="l" defTabSz="914400">
              <a:buFont typeface="Wingdings" pitchFamily="2" charset="2"/>
              <a:buChar char=""/>
            </a:pPr>
            <a:r>
              <a:rPr lang="en-US" dirty="0"/>
              <a:t>Observe deadlines</a:t>
            </a:r>
          </a:p>
          <a:p>
            <a:pPr marL="342900" indent="-182880" algn="l" defTabSz="914400">
              <a:buFont typeface="Wingdings" pitchFamily="2" charset="2"/>
              <a:buChar char=""/>
            </a:pPr>
            <a:r>
              <a:rPr lang="en-US" dirty="0"/>
              <a:t>Up to one course for FT/up to two courses for PT</a:t>
            </a:r>
          </a:p>
          <a:p>
            <a:pPr marL="342900" indent="-182880" algn="l" defTabSz="914400">
              <a:buFont typeface="Wingdings" pitchFamily="2" charset="2"/>
              <a:buChar char=""/>
            </a:pPr>
            <a:endParaRPr lang="en-US" dirty="0">
              <a:solidFill>
                <a:schemeClr val="bg1"/>
              </a:solidFill>
            </a:endParaRPr>
          </a:p>
          <a:p>
            <a:pPr marL="342900" indent="-182880" algn="l" defTabSz="914400">
              <a:buFont typeface="Wingdings" pitchFamily="2" charset="2"/>
              <a:buChar char=""/>
            </a:pPr>
            <a:endParaRPr lang="en-US" dirty="0">
              <a:solidFill>
                <a:schemeClr val="bg1"/>
              </a:solidFill>
            </a:endParaRPr>
          </a:p>
          <a:p>
            <a:pPr marL="342900" indent="-182880" algn="l" defTabSz="914400">
              <a:buFont typeface="Wingdings" pitchFamily="2" charset="2"/>
              <a:buChar char=""/>
            </a:pPr>
            <a:endParaRPr lang="en-US" dirty="0">
              <a:solidFill>
                <a:schemeClr val="bg1"/>
              </a:solidFill>
            </a:endParaRPr>
          </a:p>
          <a:p>
            <a:pPr marL="160020" algn="l" defTabSz="914400"/>
            <a:endParaRPr lang="en-US" dirty="0">
              <a:solidFill>
                <a:schemeClr val="bg1"/>
              </a:solidFill>
            </a:endParaRPr>
          </a:p>
          <a:p>
            <a:pPr marL="342900" indent="-182880" algn="l" defTabSz="914400">
              <a:buFont typeface="Wingdings" pitchFamily="2" charset="2"/>
              <a:buChar char="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3985" y="0"/>
            <a:ext cx="7564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air of colorful flip flops&#10;&#10;Description automatically generated">
            <a:extLst>
              <a:ext uri="{FF2B5EF4-FFF2-40B4-BE49-F238E27FC236}">
                <a16:creationId xmlns:a16="http://schemas.microsoft.com/office/drawing/2014/main" id="{09BE48DD-FD3E-F3E5-B03C-6854C12C3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0997" y="1327375"/>
            <a:ext cx="6281966" cy="4161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A6C57-4B0E-3F73-3849-973888E21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159219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dirty="0"/>
              <a:t>County connections</a:t>
            </a:r>
          </a:p>
        </p:txBody>
      </p:sp>
      <p:pic>
        <p:nvPicPr>
          <p:cNvPr id="7" name="Picture 4" descr="Puzzle pieces">
            <a:extLst>
              <a:ext uri="{FF2B5EF4-FFF2-40B4-BE49-F238E27FC236}">
                <a16:creationId xmlns:a16="http://schemas.microsoft.com/office/drawing/2014/main" id="{C738AE5C-26C6-44B1-ACA4-DEE269F5A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6" r="17527" b="-1"/>
          <a:stretch/>
        </p:blipFill>
        <p:spPr>
          <a:xfrm>
            <a:off x="482" y="1822028"/>
            <a:ext cx="4341287" cy="50359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2" y="2011680"/>
            <a:ext cx="6522926" cy="420624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Agency Coordinator=Liaison for all things county related</a:t>
            </a:r>
          </a:p>
          <a:p>
            <a:r>
              <a:rPr lang="en-US" sz="2400" dirty="0"/>
              <a:t>CWEL participation begins on the first day of classes and ends at graduation</a:t>
            </a:r>
          </a:p>
          <a:p>
            <a:r>
              <a:rPr lang="en-US" sz="2400" dirty="0"/>
              <a:t>Counties determine full-time or part-time CWEL participation</a:t>
            </a:r>
          </a:p>
          <a:p>
            <a:r>
              <a:rPr lang="en-US" sz="2400" dirty="0"/>
              <a:t>Educational leave along with salary/benefits reimbursement for new full-time CWEL students begins on the first day of classes</a:t>
            </a:r>
          </a:p>
          <a:p>
            <a:r>
              <a:rPr lang="en-US" sz="2400" dirty="0"/>
              <a:t>Return to work letters are sent in November and March</a:t>
            </a:r>
          </a:p>
          <a:p>
            <a:r>
              <a:rPr lang="en-US" sz="2400" dirty="0"/>
              <a:t>Contact Agency Coordinator with any work-related concerns</a:t>
            </a:r>
          </a:p>
          <a:p>
            <a:r>
              <a:rPr lang="en-US" sz="2400" dirty="0"/>
              <a:t>Commitment is calculated after graduation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E5CFB-E8EF-A40B-B46B-22C3E7344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325471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31BDDE-05E5-4DF5-A3C3-6F078D083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413030"/>
              </p:ext>
            </p:extLst>
          </p:nvPr>
        </p:nvGraphicFramePr>
        <p:xfrm>
          <a:off x="760412" y="2057400"/>
          <a:ext cx="9781532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38662CF-E257-EE55-B7AF-E64F0B6563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263640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8">
            <a:extLst>
              <a:ext uri="{FF2B5EF4-FFF2-40B4-BE49-F238E27FC236}">
                <a16:creationId xmlns:a16="http://schemas.microsoft.com/office/drawing/2014/main" id="{4025239F-A6FB-43A8-BD4A-3FB7C0B4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176109"/>
            <a:ext cx="12185778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70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29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66E17-77D0-4D20-B977-F6AFA3F3A665}"/>
              </a:ext>
            </a:extLst>
          </p:cNvPr>
          <p:cNvSpPr txBox="1"/>
          <p:nvPr/>
        </p:nvSpPr>
        <p:spPr>
          <a:xfrm>
            <a:off x="303213" y="304800"/>
            <a:ext cx="6324600" cy="647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</a:rPr>
              <a:t>Yvonne Hamm, Senior Program Administrator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hlinkClick r:id="rId2"/>
              </a:rPr>
              <a:t>ymh4@pitt.edu</a:t>
            </a:r>
            <a:endParaRPr lang="en-US" b="1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</a:rPr>
              <a:t>Office: (412) 624-7273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endParaRPr lang="en-US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Joseph DiPasqua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Program Administrator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jfd28@pitt.edu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Office: (412) 624-6310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Laura Borish, MSW/LSW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CWEB/CWEL Agency Coordinator and Clinical Assistant Professor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lbb14@pitt.edu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Office: (412) 648-2371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Cell: (412) 334-9122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Alicia D. Johnson, Ph.D.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CWEL Academic Coordinator, Clinical Assistant Professor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adj56@pitt.edu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Office: (412) 624-6387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Cell: (412) 512-0815</a:t>
            </a:r>
          </a:p>
        </p:txBody>
      </p:sp>
      <p:sp>
        <p:nvSpPr>
          <p:cNvPr id="93" name="Rectangle 72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9391" y="0"/>
            <a:ext cx="52994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CF9C8-CA9C-40D6-9B00-3561D8713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6927980" y="990600"/>
            <a:ext cx="5254934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FC7D87-A3E9-DB94-F86F-0F4D9D5801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6285095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11" y="284176"/>
            <a:ext cx="3669918" cy="1508760"/>
          </a:xfrm>
        </p:spPr>
        <p:txBody>
          <a:bodyPr>
            <a:normAutofit/>
          </a:bodyPr>
          <a:lstStyle/>
          <a:p>
            <a:r>
              <a:rPr lang="en-US" dirty="0"/>
              <a:t>Student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11" y="2011680"/>
            <a:ext cx="3675721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/>
              <a:t>      </a:t>
            </a:r>
            <a:endParaRPr lang="en-US" sz="1700" dirty="0"/>
          </a:p>
          <a:p>
            <a:r>
              <a:rPr lang="en-US" sz="1700" dirty="0"/>
              <a:t>How do you explain your job to someone who doesn’t know anything about child welfare?</a:t>
            </a:r>
          </a:p>
          <a:p>
            <a:r>
              <a:rPr lang="en-US" sz="1700" dirty="0"/>
              <a:t>How do you maintain your professionalism when your work/profession is challenged by others?</a:t>
            </a:r>
          </a:p>
          <a:p>
            <a:r>
              <a:rPr lang="en-US" sz="1700" dirty="0"/>
              <a:t>What do you wish you knew at the start of this program?</a:t>
            </a:r>
          </a:p>
          <a:p>
            <a:r>
              <a:rPr lang="en-US" sz="1700" dirty="0"/>
              <a:t>What creative ways have you juggled school/work/life to create balance?</a:t>
            </a:r>
          </a:p>
          <a:p>
            <a:r>
              <a:rPr lang="en-US" sz="1700" dirty="0"/>
              <a:t>What hacks </a:t>
            </a:r>
            <a:r>
              <a:rPr lang="en-US" sz="1700"/>
              <a:t>have you found </a:t>
            </a:r>
            <a:r>
              <a:rPr lang="en-US" sz="1700" dirty="0"/>
              <a:t>to make navigating requirements easier?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3985" y="0"/>
            <a:ext cx="75648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lose up of heart shaped pages of a book">
            <a:extLst>
              <a:ext uri="{FF2B5EF4-FFF2-40B4-BE49-F238E27FC236}">
                <a16:creationId xmlns:a16="http://schemas.microsoft.com/office/drawing/2014/main" id="{95B75C81-93D3-42A1-A9A1-58F6D316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2" r="13636"/>
          <a:stretch/>
        </p:blipFill>
        <p:spPr>
          <a:xfrm>
            <a:off x="5260997" y="598634"/>
            <a:ext cx="6281966" cy="5619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B15073-706B-0310-0D54-5DDC3D5F0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202188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E471017-3497-4F9F-A862-BA1016D13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BB245-1516-48B9-8C45-E83FC9BF6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0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2C5FF7-82FA-4981-A20D-264C4BBF1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4216"/>
            <a:ext cx="7541835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08" y="2338928"/>
            <a:ext cx="6005032" cy="150876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Agenda/Topics to Be Covered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7ED2571-70C1-4F39-A14B-1793CD242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80946"/>
              </p:ext>
            </p:extLst>
          </p:nvPr>
        </p:nvGraphicFramePr>
        <p:xfrm>
          <a:off x="8151276" y="457201"/>
          <a:ext cx="3393336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F04F30-117B-7929-11E4-A657D8AA9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170299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/>
              <a:t>Who’s Who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5358CC-48F1-4C5F-BD2C-7E2B9A50E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270355"/>
              </p:ext>
            </p:extLst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EEE837-0C6D-A4F5-716E-38A7D086C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6077119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99" y="1325880"/>
            <a:ext cx="3088632" cy="420624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PURPOSE of CWEL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877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526" y="1126067"/>
            <a:ext cx="6603611" cy="460586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CWEL program is designed to strengthen public child welfare services in Pennsylvania by providing educational opportunities at the graduate level for public child welfare personnel.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2492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9843D-6231-F9BB-1199-53B25E641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248400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E5757-844E-78E8-C300-E60660DA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800100"/>
            <a:ext cx="8991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D0748-08F6-C8EE-1A58-A5DC64B5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444"/>
          <a:stretch/>
        </p:blipFill>
        <p:spPr>
          <a:xfrm>
            <a:off x="547962" y="2780"/>
            <a:ext cx="10304368" cy="6596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A9F77-C29A-CB9B-70CF-52062D490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6111338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39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8313" y="176109"/>
            <a:ext cx="6057946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281" y="284176"/>
            <a:ext cx="5093653" cy="1508760"/>
          </a:xfrm>
        </p:spPr>
        <p:txBody>
          <a:bodyPr>
            <a:normAutofit/>
          </a:bodyPr>
          <a:lstStyle/>
          <a:p>
            <a:r>
              <a:rPr lang="en-US" dirty="0"/>
              <a:t>Student </a:t>
            </a:r>
            <a:r>
              <a:rPr lang="en-US" dirty="0" err="1"/>
              <a:t>REsponsibilities</a:t>
            </a:r>
            <a:endParaRPr lang="en-US" dirty="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6193DA0C-16E8-48DD-9B71-922561018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4" r="34078" b="1"/>
          <a:stretch/>
        </p:blipFill>
        <p:spPr>
          <a:xfrm>
            <a:off x="634109" y="598634"/>
            <a:ext cx="4849878" cy="5619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682" y="2011680"/>
            <a:ext cx="5089252" cy="473981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Course of Study *</a:t>
            </a:r>
          </a:p>
          <a:p>
            <a:r>
              <a:rPr lang="en-US" sz="1900" dirty="0"/>
              <a:t>Certificate Programs/Dual Degrees/Foreign Travel</a:t>
            </a:r>
          </a:p>
          <a:p>
            <a:r>
              <a:rPr lang="en-US" sz="1900" dirty="0"/>
              <a:t>Field Placements</a:t>
            </a:r>
          </a:p>
          <a:p>
            <a:r>
              <a:rPr lang="en-US" sz="1900" dirty="0"/>
              <a:t>Enter Courses into CWERP</a:t>
            </a:r>
          </a:p>
          <a:p>
            <a:r>
              <a:rPr lang="en-US" sz="1900" dirty="0"/>
              <a:t>Rectify Grad Date and other Discrepancies/Respond to Emails Quickly</a:t>
            </a:r>
          </a:p>
          <a:p>
            <a:r>
              <a:rPr lang="en-US" sz="1900" dirty="0"/>
              <a:t>In-State Tuition and Payments</a:t>
            </a:r>
          </a:p>
          <a:p>
            <a:r>
              <a:rPr lang="en-US" sz="1900" dirty="0"/>
              <a:t>Refunds</a:t>
            </a:r>
          </a:p>
          <a:p>
            <a:r>
              <a:rPr lang="en-US" sz="1900" dirty="0"/>
              <a:t>Student Account Holds</a:t>
            </a:r>
          </a:p>
          <a:p>
            <a:r>
              <a:rPr lang="en-US" sz="1900" dirty="0"/>
              <a:t>Student Information Updates in Database (incl. No Courses)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/>
              <a:t>*</a:t>
            </a:r>
            <a:r>
              <a:rPr lang="en-US" sz="1900" dirty="0" err="1"/>
              <a:t>PennWest</a:t>
            </a: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BC0F0-C9F7-2C3A-FF6F-FF6FD3E27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254791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30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07" y="838646"/>
            <a:ext cx="3709025" cy="518070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Systems/important documents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82" y="-2"/>
            <a:ext cx="753574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326" y="838647"/>
            <a:ext cx="5821811" cy="518070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Required forms (FERPA, W9, Peer Communication Form, Contract)</a:t>
            </a:r>
          </a:p>
          <a:p>
            <a:r>
              <a:rPr lang="en-US" sz="2800" dirty="0">
                <a:solidFill>
                  <a:schemeClr val="tx2"/>
                </a:solidFill>
              </a:rPr>
              <a:t>Student Information Form (SIF)</a:t>
            </a:r>
          </a:p>
          <a:p>
            <a:r>
              <a:rPr lang="en-US" sz="2800" dirty="0">
                <a:solidFill>
                  <a:schemeClr val="tx2"/>
                </a:solidFill>
                <a:hlinkClick r:id="rId2"/>
              </a:rPr>
              <a:t>www.cwerp.pitt.edu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Please contact me with issues re: entering courses, submitting documents, issues accessing CWERP, etc.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C2E13-E66E-A364-8F0B-5A47135D4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6170660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05" y="284176"/>
            <a:ext cx="9781532" cy="1508760"/>
          </a:xfrm>
        </p:spPr>
        <p:txBody>
          <a:bodyPr>
            <a:normAutofit/>
          </a:bodyPr>
          <a:lstStyle/>
          <a:p>
            <a:r>
              <a:rPr lang="en-US" dirty="0"/>
              <a:t>reimbursement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2851B1-7590-4BD7-A069-CDFA59904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17312"/>
              </p:ext>
            </p:extLst>
          </p:nvPr>
        </p:nvGraphicFramePr>
        <p:xfrm>
          <a:off x="1203011" y="2476595"/>
          <a:ext cx="9781215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E27796-AA23-8735-CD8F-2C61418B6D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172200"/>
            <a:ext cx="1637737" cy="4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6DA523C3D1B4CBB56C5DB99324BA9" ma:contentTypeVersion="13" ma:contentTypeDescription="Create a new document." ma:contentTypeScope="" ma:versionID="42d0f838571a84098d8d89ab7d474397">
  <xsd:schema xmlns:xsd="http://www.w3.org/2001/XMLSchema" xmlns:xs="http://www.w3.org/2001/XMLSchema" xmlns:p="http://schemas.microsoft.com/office/2006/metadata/properties" xmlns:ns2="d15e3b13-95da-41a0-a87d-da2e5b53c619" xmlns:ns3="cce53f4a-2e73-4afd-afda-d087502c79f7" targetNamespace="http://schemas.microsoft.com/office/2006/metadata/properties" ma:root="true" ma:fieldsID="b449bdd7da4ec4cb76783ccfcfe7c2d0" ns2:_="" ns3:_="">
    <xsd:import namespace="d15e3b13-95da-41a0-a87d-da2e5b53c619"/>
    <xsd:import namespace="cce53f4a-2e73-4afd-afda-d087502c7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e3b13-95da-41a0-a87d-da2e5b53c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90debd-ee09-4e04-a4c4-812a7ed26d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53f4a-2e73-4afd-afda-d087502c79f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4389720-90d9-49e4-bcb1-5b0d70396cfb}" ma:internalName="TaxCatchAll" ma:showField="CatchAllData" ma:web="cce53f4a-2e73-4afd-afda-d087502c7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5e3b13-95da-41a0-a87d-da2e5b53c619">
      <Terms xmlns="http://schemas.microsoft.com/office/infopath/2007/PartnerControls"/>
    </lcf76f155ced4ddcb4097134ff3c332f>
    <TaxCatchAll xmlns="cce53f4a-2e73-4afd-afda-d087502c79f7" xsi:nil="true"/>
  </documentManagement>
</p:properties>
</file>

<file path=customXml/itemProps1.xml><?xml version="1.0" encoding="utf-8"?>
<ds:datastoreItem xmlns:ds="http://schemas.openxmlformats.org/officeDocument/2006/customXml" ds:itemID="{974E3526-0E3F-46E2-B741-5CA9301EB3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9D496-8A24-48E8-8121-301629CCCFDE}"/>
</file>

<file path=customXml/itemProps3.xml><?xml version="1.0" encoding="utf-8"?>
<ds:datastoreItem xmlns:ds="http://schemas.openxmlformats.org/officeDocument/2006/customXml" ds:itemID="{8AE3372F-FB7B-4F80-815D-55FEF96AD3E9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2911</TotalTime>
  <Words>662</Words>
  <Application>Microsoft Office PowerPoint</Application>
  <PresentationFormat>Custom</PresentationFormat>
  <Paragraphs>92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Banded</vt:lpstr>
      <vt:lpstr>Fall 2023 CWEL  New Student Orientation</vt:lpstr>
      <vt:lpstr>Agenda/Topics to Be Covered</vt:lpstr>
      <vt:lpstr>Who’s Who</vt:lpstr>
      <vt:lpstr>PURPOSE of CWEL</vt:lpstr>
      <vt:lpstr>PowerPoint Presentation</vt:lpstr>
      <vt:lpstr>PowerPoint Presentation</vt:lpstr>
      <vt:lpstr>Student REsponsibilities</vt:lpstr>
      <vt:lpstr>Systems/important documents</vt:lpstr>
      <vt:lpstr>reimbursement</vt:lpstr>
      <vt:lpstr>Summer Funding</vt:lpstr>
      <vt:lpstr>County connections</vt:lpstr>
      <vt:lpstr>FAQs</vt:lpstr>
      <vt:lpstr>PowerPoint Presentation</vt:lpstr>
      <vt:lpstr>Student wisdom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Johnson, Alicia</dc:creator>
  <cp:lastModifiedBy>Johnson, Alicia</cp:lastModifiedBy>
  <cp:revision>15</cp:revision>
  <cp:lastPrinted>2021-08-06T13:19:33Z</cp:lastPrinted>
  <dcterms:created xsi:type="dcterms:W3CDTF">2021-07-26T17:55:19Z</dcterms:created>
  <dcterms:modified xsi:type="dcterms:W3CDTF">2023-09-06T19:34:14Z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0x0101004056DA523C3D1B4CBB56C5DB99324BA9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MediaServiceImageTags">
    <vt:lpwstr/>
  </property>
</Properties>
</file>